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653" r:id="rId2"/>
  </p:sldMasterIdLst>
  <p:notesMasterIdLst>
    <p:notesMasterId r:id="rId8"/>
  </p:notesMasterIdLst>
  <p:handoutMasterIdLst>
    <p:handoutMasterId r:id="rId9"/>
  </p:handoutMasterIdLst>
  <p:sldIdLst>
    <p:sldId id="273" r:id="rId3"/>
    <p:sldId id="259" r:id="rId4"/>
    <p:sldId id="260" r:id="rId5"/>
    <p:sldId id="261" r:id="rId6"/>
    <p:sldId id="262" r:id="rId7"/>
  </p:sldIdLst>
  <p:sldSz cx="15119350" cy="10691813"/>
  <p:notesSz cx="14597063" cy="21107400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sz="1843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1pPr>
    <a:lvl2pPr marL="526740" algn="l" rtl="0" fontAlgn="base">
      <a:spcBef>
        <a:spcPct val="0"/>
      </a:spcBef>
      <a:spcAft>
        <a:spcPct val="0"/>
      </a:spcAft>
      <a:defRPr kumimoji="1" sz="1843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2pPr>
    <a:lvl3pPr marL="1053480" algn="l" rtl="0" fontAlgn="base">
      <a:spcBef>
        <a:spcPct val="0"/>
      </a:spcBef>
      <a:spcAft>
        <a:spcPct val="0"/>
      </a:spcAft>
      <a:defRPr kumimoji="1" sz="1843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3pPr>
    <a:lvl4pPr marL="1580220" algn="l" rtl="0" fontAlgn="base">
      <a:spcBef>
        <a:spcPct val="0"/>
      </a:spcBef>
      <a:spcAft>
        <a:spcPct val="0"/>
      </a:spcAft>
      <a:defRPr kumimoji="1" sz="1843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4pPr>
    <a:lvl5pPr marL="2106960" algn="l" rtl="0" fontAlgn="base">
      <a:spcBef>
        <a:spcPct val="0"/>
      </a:spcBef>
      <a:spcAft>
        <a:spcPct val="0"/>
      </a:spcAft>
      <a:defRPr kumimoji="1" sz="1843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5pPr>
    <a:lvl6pPr marL="2633701" algn="l" defTabSz="1053480" rtl="0" eaLnBrk="1" latinLnBrk="0" hangingPunct="1">
      <a:defRPr kumimoji="1" sz="1843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6pPr>
    <a:lvl7pPr marL="3160441" algn="l" defTabSz="1053480" rtl="0" eaLnBrk="1" latinLnBrk="0" hangingPunct="1">
      <a:defRPr kumimoji="1" sz="1843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7pPr>
    <a:lvl8pPr marL="3687181" algn="l" defTabSz="1053480" rtl="0" eaLnBrk="1" latinLnBrk="0" hangingPunct="1">
      <a:defRPr kumimoji="1" sz="1843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8pPr>
    <a:lvl9pPr marL="4213921" algn="l" defTabSz="1053480" rtl="0" eaLnBrk="1" latinLnBrk="0" hangingPunct="1">
      <a:defRPr kumimoji="1" sz="1843" kern="1200">
        <a:solidFill>
          <a:schemeClr val="tx1"/>
        </a:solidFill>
        <a:latin typeface="Times New Roman" panose="02020603050405020304" pitchFamily="18" charset="0"/>
        <a:ea typeface="ＭＳ Ｐゴシック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アブストラクトページ（プライマリークラス）" id="{05F68B40-4021-4FFA-A734-7816717BBE8C}">
          <p14:sldIdLst>
            <p14:sldId id="273"/>
          </p14:sldIdLst>
        </p14:section>
        <p14:section name="モデル図ページ（プライマリークラス）" id="{8B2B3982-7BAC-4EE5-974E-E0EE0719EC85}">
          <p14:sldIdLst>
            <p14:sldId id="259"/>
            <p14:sldId id="260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368" userDrawn="1">
          <p15:clr>
            <a:srgbClr val="A4A3A4"/>
          </p15:clr>
        </p15:guide>
        <p15:guide id="2" pos="476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0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67" autoAdjust="0"/>
    <p:restoredTop sz="94660"/>
  </p:normalViewPr>
  <p:slideViewPr>
    <p:cSldViewPr showGuides="1">
      <p:cViewPr>
        <p:scale>
          <a:sx n="50" d="100"/>
          <a:sy n="50" d="100"/>
        </p:scale>
        <p:origin x="1210" y="437"/>
      </p:cViewPr>
      <p:guideLst>
        <p:guide orient="horz" pos="3368"/>
        <p:guide pos="476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A59DA592-5F88-E54B-954E-C3C136F3960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6324600" cy="1055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6900" tIns="98450" rIns="196900" bIns="98450" numCol="1" anchor="t" anchorCtr="0" compatLnSpc="1">
            <a:prstTxWarp prst="textNoShape">
              <a:avLst/>
            </a:prstTxWarp>
          </a:bodyPr>
          <a:lstStyle>
            <a:lvl1pPr defTabSz="1968500">
              <a:defRPr sz="2600"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BD05C139-080E-2548-AEA9-AF5A6E6E659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8272463" y="0"/>
            <a:ext cx="6324600" cy="1055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6900" tIns="98450" rIns="196900" bIns="98450" numCol="1" anchor="t" anchorCtr="0" compatLnSpc="1">
            <a:prstTxWarp prst="textNoShape">
              <a:avLst/>
            </a:prstTxWarp>
          </a:bodyPr>
          <a:lstStyle>
            <a:lvl1pPr algn="r" defTabSz="1968500">
              <a:defRPr sz="2600"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D3027D88-FF63-544E-B8F1-CD9CD49FE1B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20051713"/>
            <a:ext cx="6324600" cy="1055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6900" tIns="98450" rIns="196900" bIns="98450" numCol="1" anchor="b" anchorCtr="0" compatLnSpc="1">
            <a:prstTxWarp prst="textNoShape">
              <a:avLst/>
            </a:prstTxWarp>
          </a:bodyPr>
          <a:lstStyle>
            <a:lvl1pPr defTabSz="1968500">
              <a:defRPr sz="2600"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25E8D4B3-1F5B-9044-B886-14F6FE333E9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8272463" y="20051713"/>
            <a:ext cx="6324600" cy="1055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6900" tIns="98450" rIns="196900" bIns="98450" numCol="1" anchor="b" anchorCtr="0" compatLnSpc="1">
            <a:prstTxWarp prst="textNoShape">
              <a:avLst/>
            </a:prstTxWarp>
          </a:bodyPr>
          <a:lstStyle>
            <a:lvl1pPr algn="r" defTabSz="1968500">
              <a:defRPr sz="2600"/>
            </a:lvl1pPr>
          </a:lstStyle>
          <a:p>
            <a:fld id="{1EFC8496-1004-0F49-ADCE-70E852CADCBA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825C1222-AA60-AB4C-BA33-9EB6EC90F97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6326188" cy="1055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5D335703-604D-8840-B55C-E70670A6FC2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8267700" y="0"/>
            <a:ext cx="6326188" cy="1055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8FE3D853-B0C1-1A42-B2E2-6DB951ED351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703388" y="1582738"/>
            <a:ext cx="11191875" cy="7915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AC885E8F-8EB1-E24A-B86E-C9C053B954D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460500" y="10026650"/>
            <a:ext cx="11677650" cy="949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68145291-64F3-C949-83D1-094C2285CB0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20048538"/>
            <a:ext cx="6326188" cy="1055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8E39246C-E20F-E04F-A03D-FD095DC1D5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8267700" y="20048538"/>
            <a:ext cx="6326188" cy="1055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DB0DEA4-E0F6-FD42-B43D-9FF702984A75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383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1pPr>
    <a:lvl2pPr marL="526740" algn="l" rtl="0" eaLnBrk="0" fontAlgn="base" hangingPunct="0">
      <a:spcBef>
        <a:spcPct val="30000"/>
      </a:spcBef>
      <a:spcAft>
        <a:spcPct val="0"/>
      </a:spcAft>
      <a:defRPr kumimoji="1" sz="1383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2pPr>
    <a:lvl3pPr marL="1053480" algn="l" rtl="0" eaLnBrk="0" fontAlgn="base" hangingPunct="0">
      <a:spcBef>
        <a:spcPct val="30000"/>
      </a:spcBef>
      <a:spcAft>
        <a:spcPct val="0"/>
      </a:spcAft>
      <a:defRPr kumimoji="1" sz="1383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3pPr>
    <a:lvl4pPr marL="1580220" algn="l" rtl="0" eaLnBrk="0" fontAlgn="base" hangingPunct="0">
      <a:spcBef>
        <a:spcPct val="30000"/>
      </a:spcBef>
      <a:spcAft>
        <a:spcPct val="0"/>
      </a:spcAft>
      <a:defRPr kumimoji="1" sz="1383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4pPr>
    <a:lvl5pPr marL="2106960" algn="l" rtl="0" eaLnBrk="0" fontAlgn="base" hangingPunct="0">
      <a:spcBef>
        <a:spcPct val="30000"/>
      </a:spcBef>
      <a:spcAft>
        <a:spcPct val="0"/>
      </a:spcAft>
      <a:defRPr kumimoji="1" sz="1383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5pPr>
    <a:lvl6pPr marL="2633701" algn="l" defTabSz="1053480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6pPr>
    <a:lvl7pPr marL="3160441" algn="l" defTabSz="1053480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7pPr>
    <a:lvl8pPr marL="3687181" algn="l" defTabSz="1053480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8pPr>
    <a:lvl9pPr marL="4213921" algn="l" defTabSz="1053480" rtl="0" eaLnBrk="1" latinLnBrk="0" hangingPunct="1">
      <a:defRPr kumimoji="1" sz="138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アブストラクトページ用（プライマリークラス）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4985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085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1C593D-50EE-492C-BF62-7061D8451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771528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2227AF-C1D2-4D5B-BB89-3FC06B405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C9BB6EF-1BBD-44F7-8105-357758AD3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215177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3788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アブストラクトページ用（プライマリークラス）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4274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アブストラクトページ用（プライマリークラス）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28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アブストラクトページ用（プライマリークラス）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9292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6505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92" r:id="rId2"/>
  </p:sldLayoutIdLst>
  <p:txStyles>
    <p:titleStyle>
      <a:lvl1pPr algn="l" defTabSz="862174" rtl="0" eaLnBrk="1" latinLnBrk="0" hangingPunct="1">
        <a:lnSpc>
          <a:spcPct val="90000"/>
        </a:lnSpc>
        <a:spcBef>
          <a:spcPct val="0"/>
        </a:spcBef>
        <a:buNone/>
        <a:defRPr kumimoji="1" sz="414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5544" indent="-215544" algn="l" defTabSz="862174" rtl="0" eaLnBrk="1" latinLnBrk="0" hangingPunct="1">
        <a:lnSpc>
          <a:spcPct val="90000"/>
        </a:lnSpc>
        <a:spcBef>
          <a:spcPts val="943"/>
        </a:spcBef>
        <a:buFont typeface="Arial" panose="020B0604020202020204" pitchFamily="34" charset="0"/>
        <a:buChar char="•"/>
        <a:defRPr kumimoji="1"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646631" indent="-215544" algn="l" defTabSz="862174" rtl="0" eaLnBrk="1" latinLnBrk="0" hangingPunct="1">
        <a:lnSpc>
          <a:spcPct val="90000"/>
        </a:lnSpc>
        <a:spcBef>
          <a:spcPts val="471"/>
        </a:spcBef>
        <a:buFont typeface="Arial" panose="020B0604020202020204" pitchFamily="34" charset="0"/>
        <a:buChar char="•"/>
        <a:defRPr kumimoji="1" sz="2263" kern="1200">
          <a:solidFill>
            <a:schemeClr val="tx1"/>
          </a:solidFill>
          <a:latin typeface="+mn-lt"/>
          <a:ea typeface="+mn-ea"/>
          <a:cs typeface="+mn-cs"/>
        </a:defRPr>
      </a:lvl2pPr>
      <a:lvl3pPr marL="1077718" indent="-215544" algn="l" defTabSz="862174" rtl="0" eaLnBrk="1" latinLnBrk="0" hangingPunct="1">
        <a:lnSpc>
          <a:spcPct val="90000"/>
        </a:lnSpc>
        <a:spcBef>
          <a:spcPts val="471"/>
        </a:spcBef>
        <a:buFont typeface="Arial" panose="020B0604020202020204" pitchFamily="34" charset="0"/>
        <a:buChar char="•"/>
        <a:defRPr kumimoji="1" sz="1885" kern="1200">
          <a:solidFill>
            <a:schemeClr val="tx1"/>
          </a:solidFill>
          <a:latin typeface="+mn-lt"/>
          <a:ea typeface="+mn-ea"/>
          <a:cs typeface="+mn-cs"/>
        </a:defRPr>
      </a:lvl3pPr>
      <a:lvl4pPr marL="1508804" indent="-215544" algn="l" defTabSz="862174" rtl="0" eaLnBrk="1" latinLnBrk="0" hangingPunct="1">
        <a:lnSpc>
          <a:spcPct val="90000"/>
        </a:lnSpc>
        <a:spcBef>
          <a:spcPts val="471"/>
        </a:spcBef>
        <a:buFont typeface="Arial" panose="020B0604020202020204" pitchFamily="34" charset="0"/>
        <a:buChar char="•"/>
        <a:defRPr kumimoji="1" sz="1697" kern="1200">
          <a:solidFill>
            <a:schemeClr val="tx1"/>
          </a:solidFill>
          <a:latin typeface="+mn-lt"/>
          <a:ea typeface="+mn-ea"/>
          <a:cs typeface="+mn-cs"/>
        </a:defRPr>
      </a:lvl4pPr>
      <a:lvl5pPr marL="1939892" indent="-215544" algn="l" defTabSz="862174" rtl="0" eaLnBrk="1" latinLnBrk="0" hangingPunct="1">
        <a:lnSpc>
          <a:spcPct val="90000"/>
        </a:lnSpc>
        <a:spcBef>
          <a:spcPts val="471"/>
        </a:spcBef>
        <a:buFont typeface="Arial" panose="020B0604020202020204" pitchFamily="34" charset="0"/>
        <a:buChar char="•"/>
        <a:defRPr kumimoji="1" sz="1697" kern="1200">
          <a:solidFill>
            <a:schemeClr val="tx1"/>
          </a:solidFill>
          <a:latin typeface="+mn-lt"/>
          <a:ea typeface="+mn-ea"/>
          <a:cs typeface="+mn-cs"/>
        </a:defRPr>
      </a:lvl5pPr>
      <a:lvl6pPr marL="2370979" indent="-215544" algn="l" defTabSz="862174" rtl="0" eaLnBrk="1" latinLnBrk="0" hangingPunct="1">
        <a:lnSpc>
          <a:spcPct val="90000"/>
        </a:lnSpc>
        <a:spcBef>
          <a:spcPts val="471"/>
        </a:spcBef>
        <a:buFont typeface="Arial" panose="020B0604020202020204" pitchFamily="34" charset="0"/>
        <a:buChar char="•"/>
        <a:defRPr kumimoji="1" sz="1697" kern="1200">
          <a:solidFill>
            <a:schemeClr val="tx1"/>
          </a:solidFill>
          <a:latin typeface="+mn-lt"/>
          <a:ea typeface="+mn-ea"/>
          <a:cs typeface="+mn-cs"/>
        </a:defRPr>
      </a:lvl6pPr>
      <a:lvl7pPr marL="2802066" indent="-215544" algn="l" defTabSz="862174" rtl="0" eaLnBrk="1" latinLnBrk="0" hangingPunct="1">
        <a:lnSpc>
          <a:spcPct val="90000"/>
        </a:lnSpc>
        <a:spcBef>
          <a:spcPts val="471"/>
        </a:spcBef>
        <a:buFont typeface="Arial" panose="020B0604020202020204" pitchFamily="34" charset="0"/>
        <a:buChar char="•"/>
        <a:defRPr kumimoji="1" sz="1697" kern="1200">
          <a:solidFill>
            <a:schemeClr val="tx1"/>
          </a:solidFill>
          <a:latin typeface="+mn-lt"/>
          <a:ea typeface="+mn-ea"/>
          <a:cs typeface="+mn-cs"/>
        </a:defRPr>
      </a:lvl7pPr>
      <a:lvl8pPr marL="3233153" indent="-215544" algn="l" defTabSz="862174" rtl="0" eaLnBrk="1" latinLnBrk="0" hangingPunct="1">
        <a:lnSpc>
          <a:spcPct val="90000"/>
        </a:lnSpc>
        <a:spcBef>
          <a:spcPts val="471"/>
        </a:spcBef>
        <a:buFont typeface="Arial" panose="020B0604020202020204" pitchFamily="34" charset="0"/>
        <a:buChar char="•"/>
        <a:defRPr kumimoji="1" sz="1697" kern="1200">
          <a:solidFill>
            <a:schemeClr val="tx1"/>
          </a:solidFill>
          <a:latin typeface="+mn-lt"/>
          <a:ea typeface="+mn-ea"/>
          <a:cs typeface="+mn-cs"/>
        </a:defRPr>
      </a:lvl8pPr>
      <a:lvl9pPr marL="3664241" indent="-215544" algn="l" defTabSz="862174" rtl="0" eaLnBrk="1" latinLnBrk="0" hangingPunct="1">
        <a:lnSpc>
          <a:spcPct val="90000"/>
        </a:lnSpc>
        <a:spcBef>
          <a:spcPts val="471"/>
        </a:spcBef>
        <a:buFont typeface="Arial" panose="020B0604020202020204" pitchFamily="34" charset="0"/>
        <a:buChar char="•"/>
        <a:defRPr kumimoji="1" sz="16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862174" rtl="0" eaLnBrk="1" latinLnBrk="0" hangingPunct="1">
        <a:defRPr kumimoji="1" sz="1697" kern="1200">
          <a:solidFill>
            <a:schemeClr val="tx1"/>
          </a:solidFill>
          <a:latin typeface="+mn-lt"/>
          <a:ea typeface="+mn-ea"/>
          <a:cs typeface="+mn-cs"/>
        </a:defRPr>
      </a:lvl1pPr>
      <a:lvl2pPr marL="431087" algn="l" defTabSz="862174" rtl="0" eaLnBrk="1" latinLnBrk="0" hangingPunct="1">
        <a:defRPr kumimoji="1" sz="1697" kern="1200">
          <a:solidFill>
            <a:schemeClr val="tx1"/>
          </a:solidFill>
          <a:latin typeface="+mn-lt"/>
          <a:ea typeface="+mn-ea"/>
          <a:cs typeface="+mn-cs"/>
        </a:defRPr>
      </a:lvl2pPr>
      <a:lvl3pPr marL="862174" algn="l" defTabSz="862174" rtl="0" eaLnBrk="1" latinLnBrk="0" hangingPunct="1">
        <a:defRPr kumimoji="1" sz="1697" kern="1200">
          <a:solidFill>
            <a:schemeClr val="tx1"/>
          </a:solidFill>
          <a:latin typeface="+mn-lt"/>
          <a:ea typeface="+mn-ea"/>
          <a:cs typeface="+mn-cs"/>
        </a:defRPr>
      </a:lvl3pPr>
      <a:lvl4pPr marL="1293262" algn="l" defTabSz="862174" rtl="0" eaLnBrk="1" latinLnBrk="0" hangingPunct="1">
        <a:defRPr kumimoji="1" sz="1697" kern="1200">
          <a:solidFill>
            <a:schemeClr val="tx1"/>
          </a:solidFill>
          <a:latin typeface="+mn-lt"/>
          <a:ea typeface="+mn-ea"/>
          <a:cs typeface="+mn-cs"/>
        </a:defRPr>
      </a:lvl4pPr>
      <a:lvl5pPr marL="1724348" algn="l" defTabSz="862174" rtl="0" eaLnBrk="1" latinLnBrk="0" hangingPunct="1">
        <a:defRPr kumimoji="1" sz="1697" kern="1200">
          <a:solidFill>
            <a:schemeClr val="tx1"/>
          </a:solidFill>
          <a:latin typeface="+mn-lt"/>
          <a:ea typeface="+mn-ea"/>
          <a:cs typeface="+mn-cs"/>
        </a:defRPr>
      </a:lvl5pPr>
      <a:lvl6pPr marL="2155435" algn="l" defTabSz="862174" rtl="0" eaLnBrk="1" latinLnBrk="0" hangingPunct="1">
        <a:defRPr kumimoji="1" sz="1697" kern="1200">
          <a:solidFill>
            <a:schemeClr val="tx1"/>
          </a:solidFill>
          <a:latin typeface="+mn-lt"/>
          <a:ea typeface="+mn-ea"/>
          <a:cs typeface="+mn-cs"/>
        </a:defRPr>
      </a:lvl6pPr>
      <a:lvl7pPr marL="2586522" algn="l" defTabSz="862174" rtl="0" eaLnBrk="1" latinLnBrk="0" hangingPunct="1">
        <a:defRPr kumimoji="1" sz="1697" kern="1200">
          <a:solidFill>
            <a:schemeClr val="tx1"/>
          </a:solidFill>
          <a:latin typeface="+mn-lt"/>
          <a:ea typeface="+mn-ea"/>
          <a:cs typeface="+mn-cs"/>
        </a:defRPr>
      </a:lvl7pPr>
      <a:lvl8pPr marL="3017610" algn="l" defTabSz="862174" rtl="0" eaLnBrk="1" latinLnBrk="0" hangingPunct="1">
        <a:defRPr kumimoji="1" sz="1697" kern="1200">
          <a:solidFill>
            <a:schemeClr val="tx1"/>
          </a:solidFill>
          <a:latin typeface="+mn-lt"/>
          <a:ea typeface="+mn-ea"/>
          <a:cs typeface="+mn-cs"/>
        </a:defRPr>
      </a:lvl8pPr>
      <a:lvl9pPr marL="3448697" algn="l" defTabSz="862174" rtl="0" eaLnBrk="1" latinLnBrk="0" hangingPunct="1">
        <a:defRPr kumimoji="1" sz="16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FD3455A-94BB-4384-9D81-3373DDA6E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706" y="569241"/>
            <a:ext cx="13041939" cy="927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AD97918-B164-4912-9485-2684924027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8706" y="1416720"/>
            <a:ext cx="13041939" cy="8980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3799147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5" r:id="rId2"/>
    <p:sldLayoutId id="2147483660" r:id="rId3"/>
    <p:sldLayoutId id="2147483693" r:id="rId4"/>
    <p:sldLayoutId id="2147483706" r:id="rId5"/>
    <p:sldLayoutId id="2147483719" r:id="rId6"/>
  </p:sldLayoutIdLst>
  <p:txStyles>
    <p:titleStyle>
      <a:lvl1pPr algn="l" defTabSz="1018276" rtl="0" eaLnBrk="1" latinLnBrk="0" hangingPunct="1">
        <a:lnSpc>
          <a:spcPct val="90000"/>
        </a:lnSpc>
        <a:spcBef>
          <a:spcPct val="0"/>
        </a:spcBef>
        <a:buNone/>
        <a:defRPr kumimoji="1"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4569" indent="-254569" algn="l" defTabSz="1018276" rtl="0" eaLnBrk="1" latinLnBrk="0" hangingPunct="1">
        <a:lnSpc>
          <a:spcPct val="90000"/>
        </a:lnSpc>
        <a:spcBef>
          <a:spcPts val="1114"/>
        </a:spcBef>
        <a:buFont typeface="Arial" panose="020B0604020202020204" pitchFamily="34" charset="0"/>
        <a:buChar char="•"/>
        <a:defRPr kumimoji="1" sz="3118" kern="1200">
          <a:solidFill>
            <a:schemeClr val="tx1"/>
          </a:solidFill>
          <a:latin typeface="+mn-lt"/>
          <a:ea typeface="+mn-ea"/>
          <a:cs typeface="+mn-cs"/>
        </a:defRPr>
      </a:lvl1pPr>
      <a:lvl2pPr marL="763707" indent="-254569" algn="l" defTabSz="1018276" rtl="0" eaLnBrk="1" latinLnBrk="0" hangingPunct="1">
        <a:lnSpc>
          <a:spcPct val="90000"/>
        </a:lnSpc>
        <a:spcBef>
          <a:spcPts val="557"/>
        </a:spcBef>
        <a:buFont typeface="Arial" panose="020B0604020202020204" pitchFamily="34" charset="0"/>
        <a:buChar char="•"/>
        <a:defRPr kumimoji="1" sz="2673" kern="1200">
          <a:solidFill>
            <a:schemeClr val="tx1"/>
          </a:solidFill>
          <a:latin typeface="+mn-lt"/>
          <a:ea typeface="+mn-ea"/>
          <a:cs typeface="+mn-cs"/>
        </a:defRPr>
      </a:lvl2pPr>
      <a:lvl3pPr marL="1272845" indent="-254569" algn="l" defTabSz="1018276" rtl="0" eaLnBrk="1" latinLnBrk="0" hangingPunct="1">
        <a:lnSpc>
          <a:spcPct val="90000"/>
        </a:lnSpc>
        <a:spcBef>
          <a:spcPts val="557"/>
        </a:spcBef>
        <a:buFont typeface="Arial" panose="020B0604020202020204" pitchFamily="34" charset="0"/>
        <a:buChar char="•"/>
        <a:defRPr kumimoji="1" sz="2227" kern="1200">
          <a:solidFill>
            <a:schemeClr val="tx1"/>
          </a:solidFill>
          <a:latin typeface="+mn-lt"/>
          <a:ea typeface="+mn-ea"/>
          <a:cs typeface="+mn-cs"/>
        </a:defRPr>
      </a:lvl3pPr>
      <a:lvl4pPr marL="1781983" indent="-254569" algn="l" defTabSz="1018276" rtl="0" eaLnBrk="1" latinLnBrk="0" hangingPunct="1">
        <a:lnSpc>
          <a:spcPct val="90000"/>
        </a:lnSpc>
        <a:spcBef>
          <a:spcPts val="557"/>
        </a:spcBef>
        <a:buFont typeface="Arial" panose="020B0604020202020204" pitchFamily="34" charset="0"/>
        <a:buChar char="•"/>
        <a:defRPr kumimoji="1" sz="2004" kern="1200">
          <a:solidFill>
            <a:schemeClr val="tx1"/>
          </a:solidFill>
          <a:latin typeface="+mn-lt"/>
          <a:ea typeface="+mn-ea"/>
          <a:cs typeface="+mn-cs"/>
        </a:defRPr>
      </a:lvl4pPr>
      <a:lvl5pPr marL="2291121" indent="-254569" algn="l" defTabSz="1018276" rtl="0" eaLnBrk="1" latinLnBrk="0" hangingPunct="1">
        <a:lnSpc>
          <a:spcPct val="90000"/>
        </a:lnSpc>
        <a:spcBef>
          <a:spcPts val="557"/>
        </a:spcBef>
        <a:buFont typeface="Arial" panose="020B0604020202020204" pitchFamily="34" charset="0"/>
        <a:buChar char="•"/>
        <a:defRPr kumimoji="1" sz="2004" kern="1200">
          <a:solidFill>
            <a:schemeClr val="tx1"/>
          </a:solidFill>
          <a:latin typeface="+mn-lt"/>
          <a:ea typeface="+mn-ea"/>
          <a:cs typeface="+mn-cs"/>
        </a:defRPr>
      </a:lvl5pPr>
      <a:lvl6pPr marL="2800259" indent="-254569" algn="l" defTabSz="1018276" rtl="0" eaLnBrk="1" latinLnBrk="0" hangingPunct="1">
        <a:lnSpc>
          <a:spcPct val="90000"/>
        </a:lnSpc>
        <a:spcBef>
          <a:spcPts val="557"/>
        </a:spcBef>
        <a:buFont typeface="Arial" panose="020B0604020202020204" pitchFamily="34" charset="0"/>
        <a:buChar char="•"/>
        <a:defRPr kumimoji="1" sz="2004" kern="1200">
          <a:solidFill>
            <a:schemeClr val="tx1"/>
          </a:solidFill>
          <a:latin typeface="+mn-lt"/>
          <a:ea typeface="+mn-ea"/>
          <a:cs typeface="+mn-cs"/>
        </a:defRPr>
      </a:lvl6pPr>
      <a:lvl7pPr marL="3309396" indent="-254569" algn="l" defTabSz="1018276" rtl="0" eaLnBrk="1" latinLnBrk="0" hangingPunct="1">
        <a:lnSpc>
          <a:spcPct val="90000"/>
        </a:lnSpc>
        <a:spcBef>
          <a:spcPts val="557"/>
        </a:spcBef>
        <a:buFont typeface="Arial" panose="020B0604020202020204" pitchFamily="34" charset="0"/>
        <a:buChar char="•"/>
        <a:defRPr kumimoji="1" sz="2004" kern="1200">
          <a:solidFill>
            <a:schemeClr val="tx1"/>
          </a:solidFill>
          <a:latin typeface="+mn-lt"/>
          <a:ea typeface="+mn-ea"/>
          <a:cs typeface="+mn-cs"/>
        </a:defRPr>
      </a:lvl7pPr>
      <a:lvl8pPr marL="3818534" indent="-254569" algn="l" defTabSz="1018276" rtl="0" eaLnBrk="1" latinLnBrk="0" hangingPunct="1">
        <a:lnSpc>
          <a:spcPct val="90000"/>
        </a:lnSpc>
        <a:spcBef>
          <a:spcPts val="557"/>
        </a:spcBef>
        <a:buFont typeface="Arial" panose="020B0604020202020204" pitchFamily="34" charset="0"/>
        <a:buChar char="•"/>
        <a:defRPr kumimoji="1" sz="2004" kern="1200">
          <a:solidFill>
            <a:schemeClr val="tx1"/>
          </a:solidFill>
          <a:latin typeface="+mn-lt"/>
          <a:ea typeface="+mn-ea"/>
          <a:cs typeface="+mn-cs"/>
        </a:defRPr>
      </a:lvl8pPr>
      <a:lvl9pPr marL="4327672" indent="-254569" algn="l" defTabSz="1018276" rtl="0" eaLnBrk="1" latinLnBrk="0" hangingPunct="1">
        <a:lnSpc>
          <a:spcPct val="90000"/>
        </a:lnSpc>
        <a:spcBef>
          <a:spcPts val="557"/>
        </a:spcBef>
        <a:buFont typeface="Arial" panose="020B0604020202020204" pitchFamily="34" charset="0"/>
        <a:buChar char="•"/>
        <a:defRPr kumimoji="1" sz="200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018276" rtl="0" eaLnBrk="1" latinLnBrk="0" hangingPunct="1">
        <a:defRPr kumimoji="1" sz="2004" kern="1200">
          <a:solidFill>
            <a:schemeClr val="tx1"/>
          </a:solidFill>
          <a:latin typeface="+mn-lt"/>
          <a:ea typeface="+mn-ea"/>
          <a:cs typeface="+mn-cs"/>
        </a:defRPr>
      </a:lvl1pPr>
      <a:lvl2pPr marL="509138" algn="l" defTabSz="1018276" rtl="0" eaLnBrk="1" latinLnBrk="0" hangingPunct="1">
        <a:defRPr kumimoji="1" sz="2004" kern="1200">
          <a:solidFill>
            <a:schemeClr val="tx1"/>
          </a:solidFill>
          <a:latin typeface="+mn-lt"/>
          <a:ea typeface="+mn-ea"/>
          <a:cs typeface="+mn-cs"/>
        </a:defRPr>
      </a:lvl2pPr>
      <a:lvl3pPr marL="1018276" algn="l" defTabSz="1018276" rtl="0" eaLnBrk="1" latinLnBrk="0" hangingPunct="1">
        <a:defRPr kumimoji="1" sz="2004" kern="1200">
          <a:solidFill>
            <a:schemeClr val="tx1"/>
          </a:solidFill>
          <a:latin typeface="+mn-lt"/>
          <a:ea typeface="+mn-ea"/>
          <a:cs typeface="+mn-cs"/>
        </a:defRPr>
      </a:lvl3pPr>
      <a:lvl4pPr marL="1527414" algn="l" defTabSz="1018276" rtl="0" eaLnBrk="1" latinLnBrk="0" hangingPunct="1">
        <a:defRPr kumimoji="1" sz="2004" kern="1200">
          <a:solidFill>
            <a:schemeClr val="tx1"/>
          </a:solidFill>
          <a:latin typeface="+mn-lt"/>
          <a:ea typeface="+mn-ea"/>
          <a:cs typeface="+mn-cs"/>
        </a:defRPr>
      </a:lvl4pPr>
      <a:lvl5pPr marL="2036552" algn="l" defTabSz="1018276" rtl="0" eaLnBrk="1" latinLnBrk="0" hangingPunct="1">
        <a:defRPr kumimoji="1" sz="2004" kern="1200">
          <a:solidFill>
            <a:schemeClr val="tx1"/>
          </a:solidFill>
          <a:latin typeface="+mn-lt"/>
          <a:ea typeface="+mn-ea"/>
          <a:cs typeface="+mn-cs"/>
        </a:defRPr>
      </a:lvl5pPr>
      <a:lvl6pPr marL="2545690" algn="l" defTabSz="1018276" rtl="0" eaLnBrk="1" latinLnBrk="0" hangingPunct="1">
        <a:defRPr kumimoji="1" sz="2004" kern="1200">
          <a:solidFill>
            <a:schemeClr val="tx1"/>
          </a:solidFill>
          <a:latin typeface="+mn-lt"/>
          <a:ea typeface="+mn-ea"/>
          <a:cs typeface="+mn-cs"/>
        </a:defRPr>
      </a:lvl6pPr>
      <a:lvl7pPr marL="3054828" algn="l" defTabSz="1018276" rtl="0" eaLnBrk="1" latinLnBrk="0" hangingPunct="1">
        <a:defRPr kumimoji="1" sz="2004" kern="1200">
          <a:solidFill>
            <a:schemeClr val="tx1"/>
          </a:solidFill>
          <a:latin typeface="+mn-lt"/>
          <a:ea typeface="+mn-ea"/>
          <a:cs typeface="+mn-cs"/>
        </a:defRPr>
      </a:lvl7pPr>
      <a:lvl8pPr marL="3563965" algn="l" defTabSz="1018276" rtl="0" eaLnBrk="1" latinLnBrk="0" hangingPunct="1">
        <a:defRPr kumimoji="1" sz="2004" kern="1200">
          <a:solidFill>
            <a:schemeClr val="tx1"/>
          </a:solidFill>
          <a:latin typeface="+mn-lt"/>
          <a:ea typeface="+mn-ea"/>
          <a:cs typeface="+mn-cs"/>
        </a:defRPr>
      </a:lvl8pPr>
      <a:lvl9pPr marL="4073103" algn="l" defTabSz="1018276" rtl="0" eaLnBrk="1" latinLnBrk="0" hangingPunct="1">
        <a:defRPr kumimoji="1" sz="20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31A5DB9D-AF0C-FC45-A0C8-DB5BE722F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8988" y="1330959"/>
            <a:ext cx="803007" cy="593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537" tIns="71269" rIns="142537" bIns="71269" anchor="ctr"/>
          <a:lstStyle>
            <a:lvl1pPr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ja-JP" sz="2673" dirty="0">
                <a:latin typeface="ＭＳ Ｐゴシック" panose="020B0600070205080204" pitchFamily="34" charset="-128"/>
              </a:rPr>
              <a:t>XXX</a:t>
            </a:r>
            <a:endParaRPr lang="ja-JP" altLang="en-US" sz="2673" dirty="0">
              <a:latin typeface="ＭＳ Ｐゴシック" panose="020B0600070205080204" pitchFamily="34" charset="-128"/>
            </a:endParaRPr>
          </a:p>
        </p:txBody>
      </p:sp>
      <p:sp>
        <p:nvSpPr>
          <p:cNvPr id="3" name="Rectangle 15">
            <a:extLst>
              <a:ext uri="{FF2B5EF4-FFF2-40B4-BE49-F238E27FC236}">
                <a16:creationId xmlns:a16="http://schemas.microsoft.com/office/drawing/2014/main" id="{86C9280E-5AC1-CD4A-BC5B-93B2260C5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1808" y="1367540"/>
            <a:ext cx="4969303" cy="593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537" tIns="71269" rIns="142537" bIns="71269" anchor="ctr"/>
          <a:lstStyle>
            <a:lvl1pPr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ja-JP" sz="2673" dirty="0">
                <a:latin typeface="ＭＳ Ｐゴシック" panose="020B0600070205080204" pitchFamily="34" charset="-128"/>
              </a:rPr>
              <a:t>XXXXXXXXXXXXXXXX</a:t>
            </a:r>
            <a:endParaRPr lang="ja-JP" altLang="en-US" sz="2673" dirty="0">
              <a:latin typeface="ＭＳ Ｐゴシック" panose="020B0600070205080204" pitchFamily="34" charset="-128"/>
            </a:endParaRPr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4C5521D0-6D4E-9F47-9798-8C12AB809B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9487" y="374282"/>
            <a:ext cx="1924498" cy="593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2537" tIns="71269" rIns="142537" bIns="71269" anchor="ctr"/>
          <a:lstStyle>
            <a:lvl1pPr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ja-JP" sz="2673" dirty="0">
                <a:latin typeface="ＭＳ Ｐゴシック" panose="020B0600070205080204" pitchFamily="34" charset="-128"/>
              </a:rPr>
              <a:t>XXXXXX</a:t>
            </a:r>
            <a:endParaRPr lang="ja-JP" altLang="en-US" sz="2673" dirty="0"/>
          </a:p>
        </p:txBody>
      </p:sp>
      <p:sp>
        <p:nvSpPr>
          <p:cNvPr id="5" name="Rectangle 19">
            <a:extLst>
              <a:ext uri="{FF2B5EF4-FFF2-40B4-BE49-F238E27FC236}">
                <a16:creationId xmlns:a16="http://schemas.microsoft.com/office/drawing/2014/main" id="{8A58248D-06D2-F144-BDA2-711B08FEE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6459" y="387290"/>
            <a:ext cx="2565115" cy="593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537" tIns="71269" rIns="142537" bIns="71269" anchor="ctr"/>
          <a:lstStyle>
            <a:lvl1pPr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ja-JP" sz="2673" dirty="0">
                <a:latin typeface="ＭＳ Ｐゴシック" panose="020B0600070205080204" pitchFamily="34" charset="-128"/>
              </a:rPr>
              <a:t>XXXXXXXXX</a:t>
            </a:r>
            <a:endParaRPr lang="ja-JP" altLang="en-US" sz="2673" dirty="0"/>
          </a:p>
        </p:txBody>
      </p:sp>
      <p:sp>
        <p:nvSpPr>
          <p:cNvPr id="6" name="Rectangle 20">
            <a:extLst>
              <a:ext uri="{FF2B5EF4-FFF2-40B4-BE49-F238E27FC236}">
                <a16:creationId xmlns:a16="http://schemas.microsoft.com/office/drawing/2014/main" id="{6F2055B4-2A72-BF41-AE08-93034EC315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6986" y="1417039"/>
            <a:ext cx="2244448" cy="494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2537" tIns="71269" rIns="142537" bIns="71269" anchor="ctr"/>
          <a:lstStyle>
            <a:lvl1pPr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ja-JP" sz="2673" dirty="0">
                <a:solidFill>
                  <a:prstClr val="black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XXXXXXXXXX</a:t>
            </a:r>
            <a:endParaRPr lang="en-US" altLang="ja-JP" sz="4009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DCE695B-C0E7-7944-89B8-D691FAEA7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9674" y="2048052"/>
            <a:ext cx="7344815" cy="8349665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0687" tIns="60343" rIns="120687" bIns="60343"/>
          <a:lstStyle>
            <a:lvl1pPr marL="481013" indent="-481013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r>
              <a:rPr lang="ja-JP" altLang="en-US" sz="2168" b="1" dirty="0">
                <a:solidFill>
                  <a:srgbClr val="FF0000"/>
                </a:solidFill>
              </a:rPr>
              <a:t>モデルの構成</a:t>
            </a:r>
            <a:endParaRPr lang="en-US" altLang="ja-JP" sz="2168" b="1" dirty="0">
              <a:solidFill>
                <a:srgbClr val="FF0000"/>
              </a:solidFill>
            </a:endParaRPr>
          </a:p>
          <a:p>
            <a:pPr marL="381853" indent="-381853" defTabSz="1018276" eaLnBrk="1" hangingPunct="1">
              <a:lnSpc>
                <a:spcPct val="80000"/>
              </a:lnSpc>
              <a:spcBef>
                <a:spcPts val="668"/>
              </a:spcBef>
              <a:buFont typeface="+mj-lt"/>
              <a:buAutoNum type="arabicPeriod"/>
            </a:pPr>
            <a:r>
              <a:rPr lang="ja-JP" altLang="en-US" sz="1782" dirty="0">
                <a:solidFill>
                  <a:prstClr val="black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要求分析</a:t>
            </a:r>
            <a:endParaRPr lang="en-US" altLang="ja-JP" sz="1782" dirty="0">
              <a:solidFill>
                <a:prstClr val="black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marL="219212" indent="-219212" eaLnBrk="1" hangingPunct="1">
              <a:lnSpc>
                <a:spcPct val="80000"/>
              </a:lnSpc>
              <a:spcBef>
                <a:spcPts val="668"/>
              </a:spcBef>
              <a:buFont typeface="Arial" panose="020B0604020202020204" pitchFamily="34" charset="0"/>
              <a:buChar char="•"/>
            </a:pPr>
            <a:r>
              <a:rPr lang="ja-JP" altLang="en-US" sz="1782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ダミーテキストダミーテキストダミーテキストダミーテキストダミーテキストダミーテキストダミーテキストダミーテキスト</a:t>
            </a:r>
          </a:p>
          <a:p>
            <a:pPr marL="219212" indent="-219212" eaLnBrk="1" hangingPunct="1">
              <a:lnSpc>
                <a:spcPct val="80000"/>
              </a:lnSpc>
              <a:spcBef>
                <a:spcPts val="668"/>
              </a:spcBef>
              <a:buFont typeface="Arial" panose="020B0604020202020204" pitchFamily="34" charset="0"/>
              <a:buChar char="•"/>
            </a:pPr>
            <a:r>
              <a:rPr lang="ja-JP" altLang="en-US" sz="1782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ダミーテキストダミーテキスト</a:t>
            </a:r>
          </a:p>
          <a:p>
            <a:pPr marL="219212" indent="-219212" eaLnBrk="1" hangingPunct="1">
              <a:lnSpc>
                <a:spcPct val="80000"/>
              </a:lnSpc>
              <a:spcBef>
                <a:spcPts val="668"/>
              </a:spcBef>
              <a:buFont typeface="Arial" panose="020B0604020202020204" pitchFamily="34" charset="0"/>
              <a:buChar char="•"/>
            </a:pPr>
            <a:r>
              <a:rPr lang="ja-JP" altLang="en-US" sz="1782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ダミーテキストダミーテキスト</a:t>
            </a:r>
          </a:p>
          <a:p>
            <a:pPr marL="381853" indent="-381853" defTabSz="1018276" eaLnBrk="1" hangingPunct="1">
              <a:lnSpc>
                <a:spcPct val="80000"/>
              </a:lnSpc>
              <a:spcBef>
                <a:spcPts val="668"/>
              </a:spcBef>
              <a:buFont typeface="+mj-lt"/>
              <a:buAutoNum type="arabicPeriod" startAt="2"/>
            </a:pPr>
            <a:r>
              <a:rPr lang="ja-JP" altLang="en-US" sz="1782" dirty="0">
                <a:solidFill>
                  <a:prstClr val="black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分析モデル</a:t>
            </a:r>
            <a:endParaRPr lang="en-US" altLang="ja-JP" sz="1782" dirty="0">
              <a:solidFill>
                <a:prstClr val="black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marL="219212" indent="-219212" eaLnBrk="1" hangingPunct="1">
              <a:lnSpc>
                <a:spcPct val="80000"/>
              </a:lnSpc>
              <a:spcBef>
                <a:spcPts val="668"/>
              </a:spcBef>
              <a:buFont typeface="Arial" panose="020B0604020202020204" pitchFamily="34" charset="0"/>
              <a:buChar char="•"/>
            </a:pPr>
            <a:r>
              <a:rPr lang="ja-JP" altLang="en-US" sz="1782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ダミーテキストダミーテキストダミーテキストダミーテキストダミーテキストダミーテキストダミーテキストダミーテキスト</a:t>
            </a:r>
          </a:p>
          <a:p>
            <a:pPr marL="219212" indent="-219212" eaLnBrk="1" hangingPunct="1">
              <a:lnSpc>
                <a:spcPct val="80000"/>
              </a:lnSpc>
              <a:spcBef>
                <a:spcPts val="668"/>
              </a:spcBef>
              <a:buFont typeface="Arial" panose="020B0604020202020204" pitchFamily="34" charset="0"/>
              <a:buChar char="•"/>
            </a:pPr>
            <a:r>
              <a:rPr lang="ja-JP" altLang="en-US" sz="1782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ダミーテキストダミーテキスト</a:t>
            </a:r>
          </a:p>
          <a:p>
            <a:pPr marL="219212" indent="-219212" eaLnBrk="1" hangingPunct="1">
              <a:lnSpc>
                <a:spcPct val="80000"/>
              </a:lnSpc>
              <a:spcBef>
                <a:spcPts val="668"/>
              </a:spcBef>
              <a:buFont typeface="Arial" panose="020B0604020202020204" pitchFamily="34" charset="0"/>
              <a:buChar char="•"/>
            </a:pPr>
            <a:r>
              <a:rPr lang="ja-JP" altLang="en-US" sz="1782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ダミーテキストダミーテキスト</a:t>
            </a:r>
            <a:endParaRPr lang="en-US" altLang="ja-JP" sz="1782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marL="219212" indent="-219212" eaLnBrk="1" hangingPunct="1">
              <a:lnSpc>
                <a:spcPct val="80000"/>
              </a:lnSpc>
              <a:spcBef>
                <a:spcPts val="668"/>
              </a:spcBef>
              <a:buFont typeface="Arial" panose="020B0604020202020204" pitchFamily="34" charset="0"/>
              <a:buChar char="•"/>
            </a:pPr>
            <a:r>
              <a:rPr lang="ja-JP" altLang="en-US" sz="1782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（文字サイズは</a:t>
            </a:r>
            <a:r>
              <a:rPr lang="en-US" altLang="ja-JP" sz="1782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16</a:t>
            </a:r>
            <a:r>
              <a:rPr lang="ja-JP" altLang="en-US" sz="1782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ポイント以上）</a:t>
            </a:r>
          </a:p>
          <a:p>
            <a:pPr marL="219212" indent="-219212" eaLnBrk="1" hangingPunct="1">
              <a:lnSpc>
                <a:spcPct val="80000"/>
              </a:lnSpc>
              <a:spcBef>
                <a:spcPts val="668"/>
              </a:spcBef>
              <a:buFont typeface="Arial" panose="020B0604020202020204" pitchFamily="34" charset="0"/>
              <a:buChar char="•"/>
            </a:pPr>
            <a:endParaRPr lang="ja-JP" altLang="en-US" sz="1782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A20F311-75C9-FC41-879D-AE0D34B8EB9B}"/>
              </a:ext>
            </a:extLst>
          </p:cNvPr>
          <p:cNvSpPr txBox="1"/>
          <p:nvPr/>
        </p:nvSpPr>
        <p:spPr>
          <a:xfrm>
            <a:off x="214860" y="9656575"/>
            <a:ext cx="7104254" cy="72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ja-JP" altLang="en-US" sz="2052" dirty="0">
                <a:solidFill>
                  <a:schemeClr val="bg1">
                    <a:lumMod val="50000"/>
                  </a:schemeClr>
                </a:solidFill>
              </a:rPr>
              <a:t>ここに書いた説明で、モデル図全体を読んで得られる分析、設計の全体像、重要なポイント、効果や実績を捉えることができる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C3979B9-54E4-F345-81E2-BD645CFE28B9}"/>
              </a:ext>
            </a:extLst>
          </p:cNvPr>
          <p:cNvSpPr txBox="1"/>
          <p:nvPr/>
        </p:nvSpPr>
        <p:spPr>
          <a:xfrm>
            <a:off x="7583428" y="9022820"/>
            <a:ext cx="7321061" cy="1355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ja-JP" altLang="en-US" sz="2052" dirty="0">
                <a:solidFill>
                  <a:schemeClr val="bg1">
                    <a:lumMod val="50000"/>
                  </a:schemeClr>
                </a:solidFill>
              </a:rPr>
              <a:t>ここに書いた説明で、どのように分析設計が進められ、分析に何が書いてあるか、設計の何が書いてあるか、制御として何に取り組んでいるか、それらがどのようにつながっているか、といったことが把握できる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93D6709-775D-814B-8D7B-66C88BB8FC31}"/>
              </a:ext>
            </a:extLst>
          </p:cNvPr>
          <p:cNvSpPr txBox="1"/>
          <p:nvPr/>
        </p:nvSpPr>
        <p:spPr>
          <a:xfrm>
            <a:off x="214860" y="5448409"/>
            <a:ext cx="7104253" cy="4081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ja-JP" altLang="en-US" sz="2052" dirty="0">
                <a:solidFill>
                  <a:schemeClr val="bg1">
                    <a:lumMod val="50000"/>
                  </a:schemeClr>
                </a:solidFill>
              </a:rPr>
              <a:t>配布時のこの領域の大きさが記載可能な範囲です</a:t>
            </a:r>
          </a:p>
        </p:txBody>
      </p:sp>
      <p:sp>
        <p:nvSpPr>
          <p:cNvPr id="11" name="吹き出し: 四角形 5">
            <a:extLst>
              <a:ext uri="{FF2B5EF4-FFF2-40B4-BE49-F238E27FC236}">
                <a16:creationId xmlns:a16="http://schemas.microsoft.com/office/drawing/2014/main" id="{C7C3A3A3-6D5A-0646-AE0F-522F967F0580}"/>
              </a:ext>
            </a:extLst>
          </p:cNvPr>
          <p:cNvSpPr/>
          <p:nvPr/>
        </p:nvSpPr>
        <p:spPr>
          <a:xfrm>
            <a:off x="10135740" y="2773909"/>
            <a:ext cx="4768751" cy="1355498"/>
          </a:xfrm>
          <a:prstGeom prst="wedgeRectCallout">
            <a:avLst>
              <a:gd name="adj1" fmla="val -79381"/>
              <a:gd name="adj2" fmla="val -193596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hangingPunct="1"/>
            <a:r>
              <a:rPr lang="ja-JP" altLang="en-US" sz="2052" dirty="0">
                <a:solidFill>
                  <a:srgbClr val="0070C0"/>
                </a:solidFill>
              </a:rPr>
              <a:t>注：北海道、東北、北関東、東京、</a:t>
            </a:r>
            <a:br>
              <a:rPr lang="ja-JP" altLang="en-US" sz="2052" dirty="0">
                <a:solidFill>
                  <a:srgbClr val="0070C0"/>
                </a:solidFill>
              </a:rPr>
            </a:br>
            <a:r>
              <a:rPr lang="ja-JP" altLang="en-US" sz="2052" dirty="0">
                <a:solidFill>
                  <a:srgbClr val="0070C0"/>
                </a:solidFill>
              </a:rPr>
              <a:t>南関東、東海、北陸、関西、中四国、</a:t>
            </a:r>
          </a:p>
          <a:p>
            <a:pPr eaLnBrk="1" hangingPunct="1"/>
            <a:r>
              <a:rPr lang="ja-JP" altLang="en-US" sz="2052" dirty="0">
                <a:solidFill>
                  <a:srgbClr val="0070C0"/>
                </a:solidFill>
              </a:rPr>
              <a:t>九州北、九州南、沖縄のいずれか</a:t>
            </a:r>
          </a:p>
          <a:p>
            <a:pPr algn="ctr"/>
            <a:endParaRPr lang="ja-JP" altLang="en-US" sz="2052" dirty="0">
              <a:solidFill>
                <a:srgbClr val="0070C0"/>
              </a:solidFill>
            </a:endParaRPr>
          </a:p>
        </p:txBody>
      </p:sp>
      <p:sp>
        <p:nvSpPr>
          <p:cNvPr id="12" name="吹き出し: 四角形 18">
            <a:extLst>
              <a:ext uri="{FF2B5EF4-FFF2-40B4-BE49-F238E27FC236}">
                <a16:creationId xmlns:a16="http://schemas.microsoft.com/office/drawing/2014/main" id="{2BC07E42-ADD8-A04B-AE21-95725ED1ED63}"/>
              </a:ext>
            </a:extLst>
          </p:cNvPr>
          <p:cNvSpPr/>
          <p:nvPr/>
        </p:nvSpPr>
        <p:spPr>
          <a:xfrm>
            <a:off x="11488861" y="1748285"/>
            <a:ext cx="3415630" cy="882062"/>
          </a:xfrm>
          <a:prstGeom prst="wedgeRectCallout">
            <a:avLst>
              <a:gd name="adj1" fmla="val -36460"/>
              <a:gd name="adj2" fmla="val -143484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hangingPunct="1"/>
            <a:r>
              <a:rPr lang="ja-JP" altLang="en-US" sz="2052" dirty="0">
                <a:solidFill>
                  <a:srgbClr val="0070C0"/>
                </a:solidFill>
              </a:rPr>
              <a:t>注：公開されている地域、</a:t>
            </a:r>
          </a:p>
          <a:p>
            <a:pPr eaLnBrk="1" hangingPunct="1"/>
            <a:r>
              <a:rPr lang="ja-JP" altLang="en-US" sz="2052" dirty="0">
                <a:solidFill>
                  <a:srgbClr val="0070C0"/>
                </a:solidFill>
              </a:rPr>
              <a:t>例）「東京都中央区」等</a:t>
            </a:r>
          </a:p>
        </p:txBody>
      </p:sp>
      <p:sp>
        <p:nvSpPr>
          <p:cNvPr id="13" name="吹き出し: 四角形 19">
            <a:extLst>
              <a:ext uri="{FF2B5EF4-FFF2-40B4-BE49-F238E27FC236}">
                <a16:creationId xmlns:a16="http://schemas.microsoft.com/office/drawing/2014/main" id="{EDD528FF-C9D8-9E49-B9A8-048B06E9BD8E}"/>
              </a:ext>
            </a:extLst>
          </p:cNvPr>
          <p:cNvSpPr/>
          <p:nvPr/>
        </p:nvSpPr>
        <p:spPr>
          <a:xfrm>
            <a:off x="9136132" y="4418667"/>
            <a:ext cx="4225767" cy="882062"/>
          </a:xfrm>
          <a:prstGeom prst="wedgeRectCallout">
            <a:avLst>
              <a:gd name="adj1" fmla="val -77262"/>
              <a:gd name="adj2" fmla="val -349180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hangingPunct="1"/>
            <a:r>
              <a:rPr lang="ja-JP" altLang="en-US" sz="2052" dirty="0">
                <a:solidFill>
                  <a:srgbClr val="0070C0"/>
                </a:solidFill>
              </a:rPr>
              <a:t>注：公開されている所属名を記載、個人参加の場合は”個人”を記載</a:t>
            </a:r>
          </a:p>
        </p:txBody>
      </p:sp>
      <p:sp>
        <p:nvSpPr>
          <p:cNvPr id="14" name="吹き出し: 四角形 15">
            <a:extLst>
              <a:ext uri="{FF2B5EF4-FFF2-40B4-BE49-F238E27FC236}">
                <a16:creationId xmlns:a16="http://schemas.microsoft.com/office/drawing/2014/main" id="{9CC1E1A6-FEA3-3D42-BCF8-139C71F08402}"/>
              </a:ext>
            </a:extLst>
          </p:cNvPr>
          <p:cNvSpPr/>
          <p:nvPr/>
        </p:nvSpPr>
        <p:spPr>
          <a:xfrm>
            <a:off x="9966460" y="7169909"/>
            <a:ext cx="3206339" cy="882062"/>
          </a:xfrm>
          <a:prstGeom prst="wedgeRectCallout">
            <a:avLst>
              <a:gd name="adj1" fmla="val -77127"/>
              <a:gd name="adj2" fmla="val 206505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hangingPunct="1"/>
            <a:r>
              <a:rPr lang="ja-JP" altLang="en-US" sz="2052" dirty="0">
                <a:solidFill>
                  <a:srgbClr val="0070C0"/>
                </a:solidFill>
              </a:rPr>
              <a:t>提出時には消してください</a:t>
            </a:r>
          </a:p>
        </p:txBody>
      </p:sp>
      <p:sp>
        <p:nvSpPr>
          <p:cNvPr id="15" name="吹き出し: 四角形 16">
            <a:extLst>
              <a:ext uri="{FF2B5EF4-FFF2-40B4-BE49-F238E27FC236}">
                <a16:creationId xmlns:a16="http://schemas.microsoft.com/office/drawing/2014/main" id="{BA0D2F77-915E-C044-B126-F3C1DDE22BCD}"/>
              </a:ext>
            </a:extLst>
          </p:cNvPr>
          <p:cNvSpPr/>
          <p:nvPr/>
        </p:nvSpPr>
        <p:spPr>
          <a:xfrm>
            <a:off x="9966460" y="7122978"/>
            <a:ext cx="3206339" cy="882062"/>
          </a:xfrm>
          <a:prstGeom prst="wedgeRectCallout">
            <a:avLst>
              <a:gd name="adj1" fmla="val -243656"/>
              <a:gd name="adj2" fmla="val 237548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hangingPunct="1"/>
            <a:r>
              <a:rPr lang="ja-JP" altLang="en-US" sz="2052" dirty="0">
                <a:solidFill>
                  <a:srgbClr val="0070C0"/>
                </a:solidFill>
              </a:rPr>
              <a:t>提出時には消してください</a:t>
            </a:r>
          </a:p>
        </p:txBody>
      </p:sp>
      <p:sp>
        <p:nvSpPr>
          <p:cNvPr id="16" name="吹き出し: 四角形 17">
            <a:extLst>
              <a:ext uri="{FF2B5EF4-FFF2-40B4-BE49-F238E27FC236}">
                <a16:creationId xmlns:a16="http://schemas.microsoft.com/office/drawing/2014/main" id="{8D3A5EBF-D84C-CB44-B08D-6BF2D1207659}"/>
              </a:ext>
            </a:extLst>
          </p:cNvPr>
          <p:cNvSpPr/>
          <p:nvPr/>
        </p:nvSpPr>
        <p:spPr>
          <a:xfrm>
            <a:off x="9966460" y="7098337"/>
            <a:ext cx="3206339" cy="953634"/>
          </a:xfrm>
          <a:prstGeom prst="wedgeRectCallout">
            <a:avLst>
              <a:gd name="adj1" fmla="val -139890"/>
              <a:gd name="adj2" fmla="val -203874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1" hangingPunct="1"/>
            <a:r>
              <a:rPr lang="ja-JP" altLang="en-US" sz="2052" dirty="0">
                <a:solidFill>
                  <a:srgbClr val="0070C0"/>
                </a:solidFill>
              </a:rPr>
              <a:t>提出時には消してください</a:t>
            </a: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12351C5A-CF92-284C-AD2D-94D23A07A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860" y="2048052"/>
            <a:ext cx="7104254" cy="3808482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0687" tIns="60343" rIns="120687" bIns="60343"/>
          <a:lstStyle>
            <a:lvl1pPr marL="481013" indent="-481013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r>
              <a:rPr lang="ja-JP" altLang="en-US" sz="2168" b="1" dirty="0"/>
              <a:t>チーム紹介、目標、意気込み</a:t>
            </a:r>
            <a:endParaRPr lang="ja-JP" altLang="en-US" sz="1782" dirty="0"/>
          </a:p>
          <a:p>
            <a:pPr marL="0" indent="0"/>
            <a:r>
              <a:rPr lang="ja-JP" altLang="en-US" sz="1782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ダミーテキストダミーテキストダミーテキストダミーテキスト</a:t>
            </a:r>
          </a:p>
          <a:p>
            <a:pPr marL="0" indent="0"/>
            <a:r>
              <a:rPr lang="ja-JP" altLang="en-US" sz="1782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ダミーテキストダミーテキスト</a:t>
            </a:r>
          </a:p>
          <a:p>
            <a:pPr marL="0" indent="0"/>
            <a:r>
              <a:rPr lang="ja-JP" altLang="en-US" sz="1782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ダミーテキスト</a:t>
            </a:r>
          </a:p>
          <a:p>
            <a:pPr marL="0" indent="0"/>
            <a:r>
              <a:rPr lang="ja-JP" altLang="en-US" sz="1782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ダミーテキスト</a:t>
            </a:r>
          </a:p>
          <a:p>
            <a:pPr marL="0" indent="0"/>
            <a:r>
              <a:rPr lang="ja-JP" altLang="en-US" sz="1782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ダミーテキスト</a:t>
            </a:r>
          </a:p>
          <a:p>
            <a:pPr marL="0" indent="0"/>
            <a:r>
              <a:rPr lang="ja-JP" altLang="en-US" sz="1782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ダミーテキスト</a:t>
            </a:r>
          </a:p>
          <a:p>
            <a:pPr marL="0" indent="0"/>
            <a:endParaRPr lang="ja-JP" altLang="en-US" sz="2004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C94F9FC9-983D-6341-84E1-6185BB35C5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860" y="6054252"/>
            <a:ext cx="7104254" cy="4343465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0687" tIns="60343" rIns="120687" bIns="60343"/>
          <a:lstStyle>
            <a:lvl1pPr marL="481013" indent="-481013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1279525" eaLnBrk="0" hangingPunct="0"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1279525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indent="0" defTabSz="862174" eaLnBrk="1" hangingPunct="1">
              <a:lnSpc>
                <a:spcPct val="80000"/>
              </a:lnSpc>
              <a:spcBef>
                <a:spcPct val="20000"/>
              </a:spcBef>
            </a:pPr>
            <a:r>
              <a:rPr lang="ja-JP" altLang="en-US" sz="2168" b="1" dirty="0">
                <a:solidFill>
                  <a:srgbClr val="FF0000"/>
                </a:solidFill>
              </a:rPr>
              <a:t>モデルの概要</a:t>
            </a:r>
          </a:p>
          <a:p>
            <a:pPr marL="219212" indent="-219212" eaLnBrk="1" hangingPunct="1">
              <a:lnSpc>
                <a:spcPct val="80000"/>
              </a:lnSpc>
              <a:spcBef>
                <a:spcPts val="668"/>
              </a:spcBef>
              <a:buFont typeface="Arial" panose="020B0604020202020204" pitchFamily="34" charset="0"/>
              <a:buChar char="•"/>
            </a:pPr>
            <a:r>
              <a:rPr lang="ja-JP" altLang="en-US" sz="1782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ダミーテキストダミーテキストダミーテキストダミーテキストダミーテキストダミーテキストダミーテキストダミーテキスト</a:t>
            </a:r>
          </a:p>
          <a:p>
            <a:pPr marL="219212" indent="-219212" eaLnBrk="1" hangingPunct="1">
              <a:lnSpc>
                <a:spcPct val="80000"/>
              </a:lnSpc>
              <a:spcBef>
                <a:spcPts val="668"/>
              </a:spcBef>
              <a:buFont typeface="Arial" panose="020B0604020202020204" pitchFamily="34" charset="0"/>
              <a:buChar char="•"/>
            </a:pPr>
            <a:r>
              <a:rPr lang="ja-JP" altLang="en-US" sz="1782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ダミーテキストダミーテキスト</a:t>
            </a:r>
          </a:p>
          <a:p>
            <a:pPr marL="219212" indent="-219212" eaLnBrk="1" hangingPunct="1">
              <a:lnSpc>
                <a:spcPct val="80000"/>
              </a:lnSpc>
              <a:spcBef>
                <a:spcPts val="668"/>
              </a:spcBef>
              <a:buFont typeface="Arial" panose="020B0604020202020204" pitchFamily="34" charset="0"/>
              <a:buChar char="•"/>
            </a:pPr>
            <a:r>
              <a:rPr lang="ja-JP" altLang="en-US" sz="1782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ダミーテキストダミーテキスト</a:t>
            </a:r>
            <a:endParaRPr lang="en-US" altLang="ja-JP" sz="1782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marL="219212" indent="-219212" eaLnBrk="1" hangingPunct="1">
              <a:lnSpc>
                <a:spcPct val="80000"/>
              </a:lnSpc>
              <a:spcBef>
                <a:spcPts val="668"/>
              </a:spcBef>
              <a:buFont typeface="Arial" panose="020B0604020202020204" pitchFamily="34" charset="0"/>
              <a:buChar char="•"/>
            </a:pPr>
            <a:r>
              <a:rPr lang="ja-JP" altLang="en-US" sz="1782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（文字サイズは</a:t>
            </a:r>
            <a:r>
              <a:rPr lang="en-US" altLang="ja-JP" sz="1782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16</a:t>
            </a:r>
            <a:r>
              <a:rPr lang="ja-JP" altLang="en-US" sz="1782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ポイント以上、全角で</a:t>
            </a:r>
            <a:r>
              <a:rPr lang="en-US" altLang="ja-JP" sz="1782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300</a:t>
            </a:r>
            <a:r>
              <a:rPr lang="ja-JP" altLang="en-US" sz="1782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文字程度）</a:t>
            </a:r>
          </a:p>
          <a:p>
            <a:pPr marL="0" indent="0" eaLnBrk="1" hangingPunct="1">
              <a:lnSpc>
                <a:spcPct val="80000"/>
              </a:lnSpc>
              <a:spcBef>
                <a:spcPts val="668"/>
              </a:spcBef>
            </a:pPr>
            <a:endParaRPr lang="ja-JP" altLang="en-US" sz="1782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marL="0" indent="0" eaLnBrk="1" hangingPunct="1">
              <a:lnSpc>
                <a:spcPct val="80000"/>
              </a:lnSpc>
              <a:spcBef>
                <a:spcPct val="20000"/>
              </a:spcBef>
            </a:pPr>
            <a:endParaRPr lang="en-US" altLang="ja-JP" sz="2004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marL="0" indent="0" eaLnBrk="1" hangingPunct="1">
              <a:lnSpc>
                <a:spcPct val="80000"/>
              </a:lnSpc>
              <a:spcBef>
                <a:spcPct val="20000"/>
              </a:spcBef>
            </a:pPr>
            <a:endParaRPr lang="en-US" altLang="ja-JP" sz="2004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22171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C7E6EFA6-B070-7A01-8BD2-4AE4A06BA0DE}"/>
              </a:ext>
            </a:extLst>
          </p:cNvPr>
          <p:cNvGrpSpPr/>
          <p:nvPr/>
        </p:nvGrpSpPr>
        <p:grpSpPr>
          <a:xfrm>
            <a:off x="790923" y="-1162088"/>
            <a:ext cx="4326586" cy="5832648"/>
            <a:chOff x="284232" y="-3066000"/>
            <a:chExt cx="7208768" cy="9718102"/>
          </a:xfrm>
        </p:grpSpPr>
        <p:pic>
          <p:nvPicPr>
            <p:cNvPr id="9" name="グラフィックス 8">
              <a:extLst>
                <a:ext uri="{FF2B5EF4-FFF2-40B4-BE49-F238E27FC236}">
                  <a16:creationId xmlns:a16="http://schemas.microsoft.com/office/drawing/2014/main" id="{A489C61B-BC56-C514-6196-969C7954C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4232" y="-3066000"/>
              <a:ext cx="7208768" cy="9718102"/>
            </a:xfrm>
            <a:prstGeom prst="rect">
              <a:avLst/>
            </a:prstGeom>
          </p:spPr>
        </p:pic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EDA12E75-4A25-B7BD-695C-F4F4752323A9}"/>
                </a:ext>
              </a:extLst>
            </p:cNvPr>
            <p:cNvGrpSpPr/>
            <p:nvPr/>
          </p:nvGrpSpPr>
          <p:grpSpPr>
            <a:xfrm>
              <a:off x="524986" y="1629372"/>
              <a:ext cx="3136801" cy="3923442"/>
              <a:chOff x="524986" y="1629372"/>
              <a:chExt cx="3136801" cy="3923442"/>
            </a:xfrm>
          </p:grpSpPr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9D2C89E2-0BD9-48F2-3581-3D5E3F9B9956}"/>
                  </a:ext>
                </a:extLst>
              </p:cNvPr>
              <p:cNvSpPr txBox="1"/>
              <p:nvPr/>
            </p:nvSpPr>
            <p:spPr>
              <a:xfrm>
                <a:off x="653465" y="5183482"/>
                <a:ext cx="3975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①</a:t>
                </a:r>
              </a:p>
            </p:txBody>
          </p:sp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A1998D99-F812-1B96-A7F0-019FD08ED40F}"/>
                  </a:ext>
                </a:extLst>
              </p:cNvPr>
              <p:cNvSpPr txBox="1"/>
              <p:nvPr/>
            </p:nvSpPr>
            <p:spPr>
              <a:xfrm>
                <a:off x="524986" y="3308990"/>
                <a:ext cx="3975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dirty="0"/>
                  <a:t>②</a:t>
                </a:r>
                <a:endParaRPr kumimoji="1" lang="ja-JP" altLang="en-US" dirty="0"/>
              </a:p>
            </p:txBody>
          </p:sp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844C0CAA-A27D-608B-FD9F-32CD1C8FAB37}"/>
                  </a:ext>
                </a:extLst>
              </p:cNvPr>
              <p:cNvSpPr txBox="1"/>
              <p:nvPr/>
            </p:nvSpPr>
            <p:spPr>
              <a:xfrm>
                <a:off x="2038709" y="1629372"/>
                <a:ext cx="3975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③</a:t>
                </a:r>
              </a:p>
            </p:txBody>
          </p:sp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AD09C1B7-4BA6-39DC-6EF9-F8973FD30F47}"/>
                  </a:ext>
                </a:extLst>
              </p:cNvPr>
              <p:cNvSpPr txBox="1"/>
              <p:nvPr/>
            </p:nvSpPr>
            <p:spPr>
              <a:xfrm>
                <a:off x="2680255" y="3059668"/>
                <a:ext cx="3975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dirty="0"/>
                  <a:t>④</a:t>
                </a:r>
                <a:endParaRPr kumimoji="1" lang="ja-JP" altLang="en-US" dirty="0"/>
              </a:p>
            </p:txBody>
          </p:sp>
          <p:sp>
            <p:nvSpPr>
              <p:cNvPr id="16" name="テキスト ボックス 15">
                <a:extLst>
                  <a:ext uri="{FF2B5EF4-FFF2-40B4-BE49-F238E27FC236}">
                    <a16:creationId xmlns:a16="http://schemas.microsoft.com/office/drawing/2014/main" id="{DE889F6C-72FB-A9AB-B139-ACE9DB4C4568}"/>
                  </a:ext>
                </a:extLst>
              </p:cNvPr>
              <p:cNvSpPr txBox="1"/>
              <p:nvPr/>
            </p:nvSpPr>
            <p:spPr>
              <a:xfrm>
                <a:off x="2680255" y="4045670"/>
                <a:ext cx="3975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⑤</a:t>
                </a:r>
              </a:p>
            </p:txBody>
          </p:sp>
          <p:sp>
            <p:nvSpPr>
              <p:cNvPr id="17" name="テキスト ボックス 16">
                <a:extLst>
                  <a:ext uri="{FF2B5EF4-FFF2-40B4-BE49-F238E27FC236}">
                    <a16:creationId xmlns:a16="http://schemas.microsoft.com/office/drawing/2014/main" id="{E37C8A56-5D43-4D3E-F770-19DD52BE72BF}"/>
                  </a:ext>
                </a:extLst>
              </p:cNvPr>
              <p:cNvSpPr txBox="1"/>
              <p:nvPr/>
            </p:nvSpPr>
            <p:spPr>
              <a:xfrm>
                <a:off x="3264221" y="3201381"/>
                <a:ext cx="3975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⑥</a:t>
                </a:r>
              </a:p>
            </p:txBody>
          </p:sp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F28B5219-EB69-5B8F-71AC-667997B2900B}"/>
                  </a:ext>
                </a:extLst>
              </p:cNvPr>
              <p:cNvSpPr txBox="1"/>
              <p:nvPr/>
            </p:nvSpPr>
            <p:spPr>
              <a:xfrm>
                <a:off x="1265725" y="3059668"/>
                <a:ext cx="3975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dirty="0"/>
                  <a:t>⑧</a:t>
                </a:r>
                <a:endParaRPr lang="en-US" altLang="ja-JP" dirty="0"/>
              </a:p>
            </p:txBody>
          </p:sp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2CD21ECA-12C6-7EAB-1A89-144F211AEA61}"/>
                  </a:ext>
                </a:extLst>
              </p:cNvPr>
              <p:cNvSpPr txBox="1"/>
              <p:nvPr/>
            </p:nvSpPr>
            <p:spPr>
              <a:xfrm>
                <a:off x="1839926" y="3448192"/>
                <a:ext cx="3975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⑦</a:t>
                </a:r>
              </a:p>
            </p:txBody>
          </p:sp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D3B27B5F-B852-78A6-75F0-A512551FF712}"/>
                  </a:ext>
                </a:extLst>
              </p:cNvPr>
              <p:cNvSpPr txBox="1"/>
              <p:nvPr/>
            </p:nvSpPr>
            <p:spPr>
              <a:xfrm>
                <a:off x="647235" y="2081122"/>
                <a:ext cx="3975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dirty="0"/>
                  <a:t>⑨</a:t>
                </a:r>
              </a:p>
            </p:txBody>
          </p:sp>
        </p:grpSp>
        <p:pic>
          <p:nvPicPr>
            <p:cNvPr id="11" name="グラフィックス 10">
              <a:extLst>
                <a:ext uri="{FF2B5EF4-FFF2-40B4-BE49-F238E27FC236}">
                  <a16:creationId xmlns:a16="http://schemas.microsoft.com/office/drawing/2014/main" id="{F0D887DA-F41D-4E43-3473-4E513B1F3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4752" y="340261"/>
              <a:ext cx="4311007" cy="5573466"/>
            </a:xfrm>
            <a:prstGeom prst="rect">
              <a:avLst/>
            </a:prstGeom>
          </p:spPr>
        </p:pic>
      </p:grpSp>
      <p:graphicFrame>
        <p:nvGraphicFramePr>
          <p:cNvPr id="47" name="表 46">
            <a:extLst>
              <a:ext uri="{FF2B5EF4-FFF2-40B4-BE49-F238E27FC236}">
                <a16:creationId xmlns:a16="http://schemas.microsoft.com/office/drawing/2014/main" id="{B1842D10-5455-317A-E612-6DFCC5344C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132227"/>
              </p:ext>
            </p:extLst>
          </p:nvPr>
        </p:nvGraphicFramePr>
        <p:xfrm>
          <a:off x="5569980" y="324001"/>
          <a:ext cx="5252562" cy="420338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26931">
                  <a:extLst>
                    <a:ext uri="{9D8B030D-6E8A-4147-A177-3AD203B41FA5}">
                      <a16:colId xmlns:a16="http://schemas.microsoft.com/office/drawing/2014/main" val="49009241"/>
                    </a:ext>
                  </a:extLst>
                </a:gridCol>
                <a:gridCol w="1954299">
                  <a:extLst>
                    <a:ext uri="{9D8B030D-6E8A-4147-A177-3AD203B41FA5}">
                      <a16:colId xmlns:a16="http://schemas.microsoft.com/office/drawing/2014/main" val="1049611956"/>
                    </a:ext>
                  </a:extLst>
                </a:gridCol>
                <a:gridCol w="1116742">
                  <a:extLst>
                    <a:ext uri="{9D8B030D-6E8A-4147-A177-3AD203B41FA5}">
                      <a16:colId xmlns:a16="http://schemas.microsoft.com/office/drawing/2014/main" val="1222320024"/>
                    </a:ext>
                  </a:extLst>
                </a:gridCol>
                <a:gridCol w="1354590">
                  <a:extLst>
                    <a:ext uri="{9D8B030D-6E8A-4147-A177-3AD203B41FA5}">
                      <a16:colId xmlns:a16="http://schemas.microsoft.com/office/drawing/2014/main" val="328611212"/>
                    </a:ext>
                  </a:extLst>
                </a:gridCol>
              </a:tblGrid>
              <a:tr h="291766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シーン</a:t>
                      </a:r>
                      <a:r>
                        <a:rPr kumimoji="1" lang="en-US" altLang="ja-JP" sz="1100" dirty="0"/>
                        <a:t>No.</a:t>
                      </a:r>
                      <a:endParaRPr kumimoji="1" lang="ja-JP" altLang="en-US" sz="1100" dirty="0"/>
                    </a:p>
                  </a:txBody>
                  <a:tcPr marL="70905" marR="70905" marT="35453" marB="3545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シーン名称</a:t>
                      </a:r>
                    </a:p>
                  </a:txBody>
                  <a:tcPr marL="70905" marR="70905" marT="35453" marB="3545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走行方法</a:t>
                      </a:r>
                    </a:p>
                  </a:txBody>
                  <a:tcPr marL="70905" marR="70905" marT="35453" marB="35453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100" dirty="0"/>
                        <a:t>終了条件</a:t>
                      </a:r>
                    </a:p>
                  </a:txBody>
                  <a:tcPr marL="70905" marR="70905" marT="35453" marB="35453"/>
                </a:tc>
                <a:extLst>
                  <a:ext uri="{0D108BD9-81ED-4DB2-BD59-A6C34878D82A}">
                    <a16:rowId xmlns:a16="http://schemas.microsoft.com/office/drawing/2014/main" val="2464756650"/>
                  </a:ext>
                </a:extLst>
              </a:tr>
              <a:tr h="401796"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①</a:t>
                      </a:r>
                    </a:p>
                  </a:txBody>
                  <a:tcPr marL="70905" marR="70905" marT="35453" marB="35453"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ループスタート</a:t>
                      </a:r>
                    </a:p>
                  </a:txBody>
                  <a:tcPr marL="70905" marR="70905" marT="35453" marB="35453"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ダブルループ進入準備</a:t>
                      </a:r>
                    </a:p>
                  </a:txBody>
                  <a:tcPr marL="70905" marR="70905" marT="35453" marB="3545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/>
                        <a:t>青線を検知</a:t>
                      </a:r>
                    </a:p>
                  </a:txBody>
                  <a:tcPr marL="70905" marR="70905" marT="35453" marB="35453"/>
                </a:tc>
                <a:extLst>
                  <a:ext uri="{0D108BD9-81ED-4DB2-BD59-A6C34878D82A}">
                    <a16:rowId xmlns:a16="http://schemas.microsoft.com/office/drawing/2014/main" val="1903163811"/>
                  </a:ext>
                </a:extLst>
              </a:tr>
              <a:tr h="401796"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②</a:t>
                      </a:r>
                    </a:p>
                  </a:txBody>
                  <a:tcPr marL="70905" marR="70905" marT="35453" marB="35453"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真円入口エッジ切り替え準備</a:t>
                      </a:r>
                    </a:p>
                  </a:txBody>
                  <a:tcPr marL="70905" marR="70905" marT="35453" marB="35453"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左から右エッジ切り替え準備</a:t>
                      </a:r>
                    </a:p>
                  </a:txBody>
                  <a:tcPr marL="70905" marR="70905" marT="35453" marB="35453"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青線を未検知</a:t>
                      </a:r>
                    </a:p>
                  </a:txBody>
                  <a:tcPr marL="70905" marR="70905" marT="35453" marB="35453"/>
                </a:tc>
                <a:extLst>
                  <a:ext uri="{0D108BD9-81ED-4DB2-BD59-A6C34878D82A}">
                    <a16:rowId xmlns:a16="http://schemas.microsoft.com/office/drawing/2014/main" val="877093026"/>
                  </a:ext>
                </a:extLst>
              </a:tr>
              <a:tr h="291766"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③</a:t>
                      </a:r>
                    </a:p>
                  </a:txBody>
                  <a:tcPr marL="70905" marR="70905" marT="35453" marB="35453"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真円走行</a:t>
                      </a:r>
                    </a:p>
                  </a:txBody>
                  <a:tcPr marL="70905" marR="70905" marT="35453" marB="35453"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右エッジ走行</a:t>
                      </a:r>
                    </a:p>
                  </a:txBody>
                  <a:tcPr marL="70905" marR="70905" marT="35453" marB="35453"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青線を検知</a:t>
                      </a:r>
                    </a:p>
                  </a:txBody>
                  <a:tcPr marL="70905" marR="70905" marT="35453" marB="35453"/>
                </a:tc>
                <a:extLst>
                  <a:ext uri="{0D108BD9-81ED-4DB2-BD59-A6C34878D82A}">
                    <a16:rowId xmlns:a16="http://schemas.microsoft.com/office/drawing/2014/main" val="171056424"/>
                  </a:ext>
                </a:extLst>
              </a:tr>
              <a:tr h="401796"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④</a:t>
                      </a:r>
                    </a:p>
                  </a:txBody>
                  <a:tcPr marL="70905" marR="70905" marT="35453" marB="35453"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楕円入口エッジ切り替え準備</a:t>
                      </a:r>
                    </a:p>
                  </a:txBody>
                  <a:tcPr marL="70905" marR="70905" marT="35453" marB="35453"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右から左エッジ切り替え準備</a:t>
                      </a:r>
                    </a:p>
                  </a:txBody>
                  <a:tcPr marL="70905" marR="70905" marT="35453" marB="35453"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青線を未検知</a:t>
                      </a:r>
                    </a:p>
                  </a:txBody>
                  <a:tcPr marL="70905" marR="70905" marT="35453" marB="35453"/>
                </a:tc>
                <a:extLst>
                  <a:ext uri="{0D108BD9-81ED-4DB2-BD59-A6C34878D82A}">
                    <a16:rowId xmlns:a16="http://schemas.microsoft.com/office/drawing/2014/main" val="804833432"/>
                  </a:ext>
                </a:extLst>
              </a:tr>
              <a:tr h="334830"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⑤</a:t>
                      </a:r>
                    </a:p>
                  </a:txBody>
                  <a:tcPr marL="70905" marR="70905" marT="35453" marB="35453"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楕円走行</a:t>
                      </a:r>
                    </a:p>
                  </a:txBody>
                  <a:tcPr marL="70905" marR="70905" marT="35453" marB="35453"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左エッジ走行</a:t>
                      </a:r>
                    </a:p>
                  </a:txBody>
                  <a:tcPr marL="70905" marR="70905" marT="35453" marB="35453"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青線を検知</a:t>
                      </a:r>
                    </a:p>
                  </a:txBody>
                  <a:tcPr marL="70905" marR="70905" marT="35453" marB="35453"/>
                </a:tc>
                <a:extLst>
                  <a:ext uri="{0D108BD9-81ED-4DB2-BD59-A6C34878D82A}">
                    <a16:rowId xmlns:a16="http://schemas.microsoft.com/office/drawing/2014/main" val="4106586530"/>
                  </a:ext>
                </a:extLst>
              </a:tr>
              <a:tr h="401796"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⑥</a:t>
                      </a:r>
                    </a:p>
                  </a:txBody>
                  <a:tcPr marL="70905" marR="70905" marT="35453" marB="35453"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楕円出口エッジ切り替え準備</a:t>
                      </a:r>
                    </a:p>
                  </a:txBody>
                  <a:tcPr marL="70905" marR="70905" marT="35453" marB="35453"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左から右エッジ切り替え準備</a:t>
                      </a:r>
                    </a:p>
                  </a:txBody>
                  <a:tcPr marL="70905" marR="70905" marT="35453" marB="35453"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青線を未検知</a:t>
                      </a:r>
                    </a:p>
                  </a:txBody>
                  <a:tcPr marL="70905" marR="70905" marT="35453" marB="35453"/>
                </a:tc>
                <a:extLst>
                  <a:ext uri="{0D108BD9-81ED-4DB2-BD59-A6C34878D82A}">
                    <a16:rowId xmlns:a16="http://schemas.microsoft.com/office/drawing/2014/main" val="2015192479"/>
                  </a:ext>
                </a:extLst>
              </a:tr>
              <a:tr h="291766"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⑦</a:t>
                      </a:r>
                    </a:p>
                  </a:txBody>
                  <a:tcPr marL="70905" marR="70905" marT="35453" marB="35453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100" dirty="0"/>
                        <a:t>真円走行２</a:t>
                      </a:r>
                    </a:p>
                  </a:txBody>
                  <a:tcPr marL="70905" marR="70905" marT="35453" marB="35453"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右エッジ走行</a:t>
                      </a:r>
                    </a:p>
                  </a:txBody>
                  <a:tcPr marL="70905" marR="70905" marT="35453" marB="35453"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青線を検知</a:t>
                      </a:r>
                    </a:p>
                  </a:txBody>
                  <a:tcPr marL="70905" marR="70905" marT="35453" marB="35453"/>
                </a:tc>
                <a:extLst>
                  <a:ext uri="{0D108BD9-81ED-4DB2-BD59-A6C34878D82A}">
                    <a16:rowId xmlns:a16="http://schemas.microsoft.com/office/drawing/2014/main" val="3376439805"/>
                  </a:ext>
                </a:extLst>
              </a:tr>
              <a:tr h="401796"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⑧</a:t>
                      </a:r>
                    </a:p>
                  </a:txBody>
                  <a:tcPr marL="70905" marR="70905" marT="35453" marB="35453"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真円出口エッジ切り替え</a:t>
                      </a:r>
                    </a:p>
                  </a:txBody>
                  <a:tcPr marL="70905" marR="70905" marT="35453" marB="35453"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右から左エッジ切り替え準備</a:t>
                      </a:r>
                    </a:p>
                  </a:txBody>
                  <a:tcPr marL="70905" marR="70905" marT="35453" marB="35453"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黒線横断</a:t>
                      </a:r>
                    </a:p>
                  </a:txBody>
                  <a:tcPr marL="70905" marR="70905" marT="35453" marB="35453"/>
                </a:tc>
                <a:extLst>
                  <a:ext uri="{0D108BD9-81ED-4DB2-BD59-A6C34878D82A}">
                    <a16:rowId xmlns:a16="http://schemas.microsoft.com/office/drawing/2014/main" val="3547086732"/>
                  </a:ext>
                </a:extLst>
              </a:tr>
              <a:tr h="291766"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⑨</a:t>
                      </a:r>
                    </a:p>
                  </a:txBody>
                  <a:tcPr marL="70905" marR="70905" marT="35453" marB="35453"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ループエンド</a:t>
                      </a:r>
                    </a:p>
                  </a:txBody>
                  <a:tcPr marL="70905" marR="70905" marT="35453" marB="35453"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左エッジ走行</a:t>
                      </a:r>
                    </a:p>
                  </a:txBody>
                  <a:tcPr marL="70905" marR="70905" marT="35453" marB="35453"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/>
                        <a:t>青サークルを検知</a:t>
                      </a:r>
                    </a:p>
                  </a:txBody>
                  <a:tcPr marL="70905" marR="70905" marT="35453" marB="35453"/>
                </a:tc>
                <a:extLst>
                  <a:ext uri="{0D108BD9-81ED-4DB2-BD59-A6C34878D82A}">
                    <a16:rowId xmlns:a16="http://schemas.microsoft.com/office/drawing/2014/main" val="1768096600"/>
                  </a:ext>
                </a:extLst>
              </a:tr>
            </a:tbl>
          </a:graphicData>
        </a:graphic>
      </p:graphicFrame>
      <p:pic>
        <p:nvPicPr>
          <p:cNvPr id="50" name="グラフィックス 49">
            <a:extLst>
              <a:ext uri="{FF2B5EF4-FFF2-40B4-BE49-F238E27FC236}">
                <a16:creationId xmlns:a16="http://schemas.microsoft.com/office/drawing/2014/main" id="{A0657A70-7CCE-256D-EC89-D5F9BE4DE8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1741" y="4784490"/>
            <a:ext cx="7763035" cy="2991892"/>
          </a:xfrm>
          <a:prstGeom prst="rect">
            <a:avLst/>
          </a:prstGeom>
        </p:spPr>
      </p:pic>
      <p:pic>
        <p:nvPicPr>
          <p:cNvPr id="52" name="グラフィックス 51">
            <a:extLst>
              <a:ext uri="{FF2B5EF4-FFF2-40B4-BE49-F238E27FC236}">
                <a16:creationId xmlns:a16="http://schemas.microsoft.com/office/drawing/2014/main" id="{10230D5C-B6EC-DAC5-35E2-3A7C2325F4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22542" y="1282672"/>
            <a:ext cx="5359856" cy="9351832"/>
          </a:xfrm>
          <a:prstGeom prst="rect">
            <a:avLst/>
          </a:prstGeom>
        </p:spPr>
      </p:pic>
      <p:graphicFrame>
        <p:nvGraphicFramePr>
          <p:cNvPr id="53" name="表 52">
            <a:extLst>
              <a:ext uri="{FF2B5EF4-FFF2-40B4-BE49-F238E27FC236}">
                <a16:creationId xmlns:a16="http://schemas.microsoft.com/office/drawing/2014/main" id="{FF2F5090-61EA-3104-B4BB-48ABD3D7EA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048874"/>
              </p:ext>
            </p:extLst>
          </p:nvPr>
        </p:nvGraphicFramePr>
        <p:xfrm>
          <a:off x="1380000" y="7624976"/>
          <a:ext cx="5359857" cy="3066837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20959">
                  <a:extLst>
                    <a:ext uri="{9D8B030D-6E8A-4147-A177-3AD203B41FA5}">
                      <a16:colId xmlns:a16="http://schemas.microsoft.com/office/drawing/2014/main" val="2651582026"/>
                    </a:ext>
                  </a:extLst>
                </a:gridCol>
                <a:gridCol w="3551450">
                  <a:extLst>
                    <a:ext uri="{9D8B030D-6E8A-4147-A177-3AD203B41FA5}">
                      <a16:colId xmlns:a16="http://schemas.microsoft.com/office/drawing/2014/main" val="3955962569"/>
                    </a:ext>
                  </a:extLst>
                </a:gridCol>
                <a:gridCol w="1187448">
                  <a:extLst>
                    <a:ext uri="{9D8B030D-6E8A-4147-A177-3AD203B41FA5}">
                      <a16:colId xmlns:a16="http://schemas.microsoft.com/office/drawing/2014/main" val="1780586414"/>
                    </a:ext>
                  </a:extLst>
                </a:gridCol>
              </a:tblGrid>
              <a:tr h="268596">
                <a:tc>
                  <a:txBody>
                    <a:bodyPr/>
                    <a:lstStyle/>
                    <a:p>
                      <a:pPr algn="l" fontAlgn="t"/>
                      <a:r>
                        <a:rPr lang="ja-JP" altLang="en-US" sz="900" u="none" strike="noStrike" dirty="0">
                          <a:effectLst/>
                          <a:highlight>
                            <a:srgbClr val="FFFFFF"/>
                          </a:highlight>
                        </a:rPr>
                        <a:t>　</a:t>
                      </a:r>
                      <a:endParaRPr lang="ja-JP" altLang="en-US" sz="9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FF"/>
                        </a:highlight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altLang="ja-JP" sz="900" u="none" strike="noStrike" dirty="0">
                          <a:effectLst/>
                          <a:highlight>
                            <a:srgbClr val="C5D9F1"/>
                          </a:highlight>
                        </a:rPr>
                        <a:t>[UC:00]</a:t>
                      </a:r>
                      <a:r>
                        <a:rPr lang="ja-JP" altLang="en-US" sz="900" u="none" strike="noStrike" dirty="0">
                          <a:effectLst/>
                          <a:highlight>
                            <a:srgbClr val="C5D9F1"/>
                          </a:highlight>
                        </a:rPr>
                        <a:t>ダブルループを走破する</a:t>
                      </a:r>
                      <a:endParaRPr lang="ja-JP" altLang="en-US" sz="9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5D9F1"/>
                        </a:highlight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88597" marR="88597" marT="44298" marB="4429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513218"/>
                  </a:ext>
                </a:extLst>
              </a:tr>
              <a:tr h="160617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u="none" strike="noStrike" dirty="0">
                          <a:effectLst/>
                          <a:highlight>
                            <a:srgbClr val="C5D9F1"/>
                          </a:highlight>
                        </a:rPr>
                        <a:t>概要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5D9F1"/>
                        </a:highlight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u="none" strike="noStrike">
                          <a:effectLst/>
                        </a:rPr>
                        <a:t>走行体がダブルループを走破する</a:t>
                      </a:r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u="none" strike="noStrike">
                          <a:effectLst/>
                        </a:rPr>
                        <a:t>　</a:t>
                      </a:r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912271"/>
                  </a:ext>
                </a:extLst>
              </a:tr>
              <a:tr h="160617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u="none" strike="noStrike" dirty="0">
                          <a:effectLst/>
                          <a:highlight>
                            <a:srgbClr val="C5D9F1"/>
                          </a:highlight>
                        </a:rPr>
                        <a:t>アクター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5D9F1"/>
                        </a:highlight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u="none" strike="noStrike" dirty="0">
                          <a:effectLst/>
                        </a:rPr>
                        <a:t>競技者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u="none" strike="noStrike">
                          <a:effectLst/>
                        </a:rPr>
                        <a:t>　</a:t>
                      </a:r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2983697"/>
                  </a:ext>
                </a:extLst>
              </a:tr>
              <a:tr h="160617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u="none" strike="noStrike" dirty="0">
                          <a:effectLst/>
                          <a:highlight>
                            <a:srgbClr val="C5D9F1"/>
                          </a:highlight>
                        </a:rPr>
                        <a:t>前提条件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5D9F1"/>
                        </a:highlight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u="none" strike="noStrike">
                          <a:effectLst/>
                        </a:rPr>
                        <a:t>走行体が</a:t>
                      </a:r>
                      <a:r>
                        <a:rPr lang="en-US" altLang="ja-JP" sz="900" u="none" strike="noStrike">
                          <a:effectLst/>
                        </a:rPr>
                        <a:t>LAP</a:t>
                      </a:r>
                      <a:r>
                        <a:rPr lang="ja-JP" altLang="en-US" sz="900" u="none" strike="noStrike">
                          <a:effectLst/>
                        </a:rPr>
                        <a:t>ゲートを通過している</a:t>
                      </a:r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u="none" strike="noStrike">
                          <a:effectLst/>
                        </a:rPr>
                        <a:t>　</a:t>
                      </a:r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0522713"/>
                  </a:ext>
                </a:extLst>
              </a:tr>
              <a:tr h="160617"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u="none" strike="noStrike" dirty="0">
                          <a:effectLst/>
                          <a:highlight>
                            <a:srgbClr val="C5D9F1"/>
                          </a:highlight>
                        </a:rPr>
                        <a:t>事後条件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5D9F1"/>
                        </a:highlight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u="none" strike="noStrike">
                          <a:effectLst/>
                        </a:rPr>
                        <a:t>走行体が青サークルに到達している</a:t>
                      </a:r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u="none" strike="noStrike">
                          <a:effectLst/>
                        </a:rPr>
                        <a:t>　</a:t>
                      </a:r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5724676"/>
                  </a:ext>
                </a:extLst>
              </a:tr>
              <a:tr h="309354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u="none" strike="noStrike" dirty="0">
                          <a:effectLst/>
                          <a:highlight>
                            <a:srgbClr val="C5D9F1"/>
                          </a:highlight>
                        </a:rPr>
                        <a:t>基本フロー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5D9F1"/>
                        </a:highlight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u="none" strike="noStrike" dirty="0">
                          <a:effectLst/>
                        </a:rPr>
                        <a:t>１，速ライントレースを行う（</a:t>
                      </a:r>
                      <a:r>
                        <a:rPr lang="en-US" altLang="ja-JP" sz="900" u="none" strike="noStrike" dirty="0">
                          <a:effectLst/>
                        </a:rPr>
                        <a:t>PID</a:t>
                      </a:r>
                      <a:r>
                        <a:rPr lang="ja-JP" altLang="en-US" sz="900" u="none" strike="noStrike" dirty="0">
                          <a:effectLst/>
                        </a:rPr>
                        <a:t>制御）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[UC::01]　</a:t>
                      </a:r>
                      <a:r>
                        <a:rPr lang="ja-JP" altLang="en-US" sz="900" u="none" strike="noStrike">
                          <a:effectLst/>
                        </a:rPr>
                        <a:t>緩和</a:t>
                      </a:r>
                      <a:r>
                        <a:rPr lang="en-US" altLang="ja-JP" sz="900" u="none" strike="noStrike">
                          <a:effectLst/>
                        </a:rPr>
                        <a:t>[</a:t>
                      </a:r>
                      <a:r>
                        <a:rPr lang="en-US" sz="900" u="none" strike="noStrike">
                          <a:effectLst/>
                        </a:rPr>
                        <a:t>UC::01]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2317814"/>
                  </a:ext>
                </a:extLst>
              </a:tr>
              <a:tr h="309354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u="none" strike="noStrike" dirty="0">
                          <a:effectLst/>
                          <a:highlight>
                            <a:srgbClr val="C5D9F1"/>
                          </a:highlight>
                        </a:rPr>
                        <a:t>　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5D9F1"/>
                        </a:highlight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u="none" strike="noStrike">
                          <a:effectLst/>
                        </a:rPr>
                        <a:t>２，青色を検知するまで基本フロー１を繰り返す</a:t>
                      </a:r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[UC::04]　</a:t>
                      </a:r>
                      <a:r>
                        <a:rPr lang="ja-JP" altLang="en-US" sz="900" u="none" strike="noStrike">
                          <a:effectLst/>
                        </a:rPr>
                        <a:t>緩和</a:t>
                      </a:r>
                      <a:r>
                        <a:rPr lang="en-US" altLang="ja-JP" sz="900" u="none" strike="noStrike">
                          <a:effectLst/>
                        </a:rPr>
                        <a:t>[</a:t>
                      </a:r>
                      <a:r>
                        <a:rPr lang="en-US" sz="900" u="none" strike="noStrike">
                          <a:effectLst/>
                        </a:rPr>
                        <a:t>UC::02]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1847340"/>
                  </a:ext>
                </a:extLst>
              </a:tr>
              <a:tr h="301154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u="none" strike="noStrike" dirty="0">
                          <a:effectLst/>
                          <a:highlight>
                            <a:srgbClr val="C5D9F1"/>
                          </a:highlight>
                        </a:rPr>
                        <a:t>　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5D9F1"/>
                        </a:highlight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u="none" strike="noStrike">
                          <a:effectLst/>
                        </a:rPr>
                        <a:t>３，青色を検知したらシーンを更新する</a:t>
                      </a:r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[UC::02]　[UC::05]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5641744"/>
                  </a:ext>
                </a:extLst>
              </a:tr>
              <a:tr h="158024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u="none" strike="noStrike" dirty="0">
                          <a:effectLst/>
                          <a:highlight>
                            <a:srgbClr val="C5D9F1"/>
                          </a:highlight>
                        </a:rPr>
                        <a:t>　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5D9F1"/>
                        </a:highlight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u="none" strike="noStrike">
                          <a:effectLst/>
                        </a:rPr>
                        <a:t>４、遅ライントレースを行う（</a:t>
                      </a:r>
                      <a:r>
                        <a:rPr lang="en-US" altLang="ja-JP" sz="900" u="none" strike="noStrike">
                          <a:effectLst/>
                        </a:rPr>
                        <a:t>PID</a:t>
                      </a:r>
                      <a:r>
                        <a:rPr lang="ja-JP" altLang="en-US" sz="900" u="none" strike="noStrike">
                          <a:effectLst/>
                        </a:rPr>
                        <a:t>制御）</a:t>
                      </a:r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u="none" strike="noStrike">
                          <a:effectLst/>
                        </a:rPr>
                        <a:t>　</a:t>
                      </a:r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6634468"/>
                  </a:ext>
                </a:extLst>
              </a:tr>
              <a:tr h="301154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u="none" strike="noStrike" dirty="0">
                          <a:effectLst/>
                          <a:highlight>
                            <a:srgbClr val="C5D9F1"/>
                          </a:highlight>
                        </a:rPr>
                        <a:t>　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5D9F1"/>
                        </a:highlight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u="none" strike="noStrike">
                          <a:effectLst/>
                        </a:rPr>
                        <a:t>５、青色を検知しなくなるまで基本フロー４を繰り返す</a:t>
                      </a:r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u="none" strike="noStrike">
                          <a:effectLst/>
                        </a:rPr>
                        <a:t>　</a:t>
                      </a:r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1238517"/>
                  </a:ext>
                </a:extLst>
              </a:tr>
              <a:tr h="46068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u="none" strike="noStrike" dirty="0">
                          <a:effectLst/>
                          <a:highlight>
                            <a:srgbClr val="C5D9F1"/>
                          </a:highlight>
                        </a:rPr>
                        <a:t>　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5D9F1"/>
                        </a:highlight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u="none" strike="noStrike">
                          <a:effectLst/>
                        </a:rPr>
                        <a:t>６，青色を検知しなくなったらシーンを更新し、</a:t>
                      </a:r>
                      <a:br>
                        <a:rPr lang="ja-JP" altLang="en-US" sz="900" u="none" strike="noStrike">
                          <a:effectLst/>
                        </a:rPr>
                      </a:br>
                      <a:r>
                        <a:rPr lang="ja-JP" altLang="en-US" sz="900" u="none" strike="noStrike">
                          <a:effectLst/>
                        </a:rPr>
                        <a:t>注目エッジを切り替え、ライントレース速度を上げる</a:t>
                      </a:r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[UC::01]　</a:t>
                      </a:r>
                      <a:r>
                        <a:rPr lang="ja-JP" altLang="en-US" sz="900" u="none" strike="noStrike">
                          <a:effectLst/>
                        </a:rPr>
                        <a:t>緩和</a:t>
                      </a:r>
                      <a:r>
                        <a:rPr lang="en-US" altLang="ja-JP" sz="900" u="none" strike="noStrike">
                          <a:effectLst/>
                        </a:rPr>
                        <a:t>[</a:t>
                      </a:r>
                      <a:r>
                        <a:rPr lang="en-US" sz="900" u="none" strike="noStrike">
                          <a:effectLst/>
                        </a:rPr>
                        <a:t>UC::01]</a:t>
                      </a:r>
                      <a:br>
                        <a:rPr lang="en-US" sz="900" u="none" strike="noStrike">
                          <a:effectLst/>
                        </a:rPr>
                      </a:br>
                      <a:r>
                        <a:rPr lang="en-US" sz="900" u="none" strike="noStrike">
                          <a:effectLst/>
                        </a:rPr>
                        <a:t>[UC::03]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4796916"/>
                  </a:ext>
                </a:extLst>
              </a:tr>
              <a:tr h="158024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u="none" strike="noStrike" dirty="0">
                          <a:effectLst/>
                          <a:highlight>
                            <a:srgbClr val="C5D9F1"/>
                          </a:highlight>
                        </a:rPr>
                        <a:t>　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5D9F1"/>
                        </a:highlight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u="none" strike="noStrike">
                          <a:effectLst/>
                        </a:rPr>
                        <a:t>７，２～６を繰り返し、ダブルループを走行する</a:t>
                      </a:r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u="none" strike="noStrike">
                          <a:effectLst/>
                        </a:rPr>
                        <a:t>　</a:t>
                      </a:r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7523841"/>
                  </a:ext>
                </a:extLst>
              </a:tr>
              <a:tr h="158024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u="none" strike="noStrike" dirty="0">
                          <a:effectLst/>
                          <a:highlight>
                            <a:srgbClr val="C5D9F1"/>
                          </a:highlight>
                        </a:rPr>
                        <a:t>　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C5D9F1"/>
                        </a:highlight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u="none" strike="noStrike">
                          <a:effectLst/>
                        </a:rPr>
                        <a:t>８，青サークルを検出すると、走行を終了する</a:t>
                      </a:r>
                      <a:endParaRPr lang="ja-JP" altLang="en-US" sz="900" b="0" i="0" u="none" strike="noStrike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900" u="none" strike="noStrike" dirty="0">
                          <a:effectLst/>
                        </a:rPr>
                        <a:t>　</a:t>
                      </a:r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ＭＳ Ｐゴシック" panose="020B0600070205080204" pitchFamily="50" charset="-128"/>
                        <a:ea typeface="ＭＳ Ｐゴシック" panose="020B0600070205080204" pitchFamily="50" charset="-128"/>
                      </a:endParaRPr>
                    </a:p>
                  </a:txBody>
                  <a:tcPr marL="6693" marR="6693" marT="6693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3568470"/>
                  </a:ext>
                </a:extLst>
              </a:tr>
            </a:tbl>
          </a:graphicData>
        </a:graphic>
      </p:graphicFrame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36755B2E-EA2E-B6EE-25BD-F31AD1F0D961}"/>
              </a:ext>
            </a:extLst>
          </p:cNvPr>
          <p:cNvSpPr/>
          <p:nvPr/>
        </p:nvSpPr>
        <p:spPr>
          <a:xfrm>
            <a:off x="7847707" y="4670560"/>
            <a:ext cx="2974835" cy="59639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ユースケース図の説明</a:t>
            </a: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6832D3BA-D8D9-0505-0581-CD328D0A1F59}"/>
              </a:ext>
            </a:extLst>
          </p:cNvPr>
          <p:cNvSpPr/>
          <p:nvPr/>
        </p:nvSpPr>
        <p:spPr>
          <a:xfrm>
            <a:off x="11088067" y="180826"/>
            <a:ext cx="3888432" cy="9886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アクティビティ図の説明</a:t>
            </a:r>
          </a:p>
        </p:txBody>
      </p:sp>
    </p:spTree>
    <p:extLst>
      <p:ext uri="{BB962C8B-B14F-4D97-AF65-F5344CB8AC3E}">
        <p14:creationId xmlns:p14="http://schemas.microsoft.com/office/powerpoint/2010/main" val="482023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50A09A87-ACEE-42DB-4DCE-0A1AB5E63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" y="4337794"/>
            <a:ext cx="6315800" cy="5397138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C9D37F8A-B00D-70C9-AE29-2D5BCC5A92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5800" y="3373664"/>
            <a:ext cx="8613973" cy="6172452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DC6506A-5356-25F6-141F-5E6443E01C78}"/>
              </a:ext>
            </a:extLst>
          </p:cNvPr>
          <p:cNvSpPr/>
          <p:nvPr/>
        </p:nvSpPr>
        <p:spPr>
          <a:xfrm>
            <a:off x="142851" y="305346"/>
            <a:ext cx="6048672" cy="38164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パッケージ分割の説明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98823BA-1837-A8C0-EB71-C643B5712030}"/>
              </a:ext>
            </a:extLst>
          </p:cNvPr>
          <p:cNvSpPr/>
          <p:nvPr/>
        </p:nvSpPr>
        <p:spPr>
          <a:xfrm>
            <a:off x="6315800" y="305346"/>
            <a:ext cx="8516683" cy="28795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クラス図の説明</a:t>
            </a:r>
          </a:p>
        </p:txBody>
      </p:sp>
    </p:spTree>
    <p:extLst>
      <p:ext uri="{BB962C8B-B14F-4D97-AF65-F5344CB8AC3E}">
        <p14:creationId xmlns:p14="http://schemas.microsoft.com/office/powerpoint/2010/main" val="3609020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8B785369-FDF8-0201-ECA5-0773729CD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5819" y="924112"/>
            <a:ext cx="4614463" cy="4421793"/>
          </a:xfrm>
          <a:prstGeom prst="rect">
            <a:avLst/>
          </a:prstGeom>
        </p:spPr>
      </p:pic>
      <p:pic>
        <p:nvPicPr>
          <p:cNvPr id="11" name="グラフィックス 10">
            <a:extLst>
              <a:ext uri="{FF2B5EF4-FFF2-40B4-BE49-F238E27FC236}">
                <a16:creationId xmlns:a16="http://schemas.microsoft.com/office/drawing/2014/main" id="{806B935D-E8E2-FE5A-FFF8-9BE5223D50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43" y="5345906"/>
            <a:ext cx="4727800" cy="4421794"/>
          </a:xfrm>
          <a:prstGeom prst="rect">
            <a:avLst/>
          </a:prstGeom>
        </p:spPr>
      </p:pic>
      <p:pic>
        <p:nvPicPr>
          <p:cNvPr id="15" name="グラフィックス 14">
            <a:extLst>
              <a:ext uri="{FF2B5EF4-FFF2-40B4-BE49-F238E27FC236}">
                <a16:creationId xmlns:a16="http://schemas.microsoft.com/office/drawing/2014/main" id="{E806397C-69E3-B938-4D59-C32D4A78E8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875" y="1539637"/>
            <a:ext cx="7644735" cy="3190742"/>
          </a:xfrm>
          <a:prstGeom prst="rect">
            <a:avLst/>
          </a:prstGeom>
        </p:spPr>
      </p:pic>
      <p:pic>
        <p:nvPicPr>
          <p:cNvPr id="17" name="グラフィックス 16">
            <a:extLst>
              <a:ext uri="{FF2B5EF4-FFF2-40B4-BE49-F238E27FC236}">
                <a16:creationId xmlns:a16="http://schemas.microsoft.com/office/drawing/2014/main" id="{4E460142-04EF-93F6-6239-F60EB71F8E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03214" y="5345906"/>
            <a:ext cx="5452471" cy="4421793"/>
          </a:xfrm>
          <a:prstGeom prst="rect">
            <a:avLst/>
          </a:prstGeom>
        </p:spPr>
      </p:pic>
      <p:pic>
        <p:nvPicPr>
          <p:cNvPr id="19" name="グラフィックス 18">
            <a:extLst>
              <a:ext uri="{FF2B5EF4-FFF2-40B4-BE49-F238E27FC236}">
                <a16:creationId xmlns:a16="http://schemas.microsoft.com/office/drawing/2014/main" id="{656288A5-6E4C-693D-5580-1251B47794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81709" y="6498034"/>
            <a:ext cx="4140804" cy="1742966"/>
          </a:xfrm>
          <a:prstGeom prst="rect">
            <a:avLst/>
          </a:prstGeom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ADCC1C45-6800-3279-A737-E9B47DCC98C2}"/>
              </a:ext>
            </a:extLst>
          </p:cNvPr>
          <p:cNvSpPr/>
          <p:nvPr/>
        </p:nvSpPr>
        <p:spPr>
          <a:xfrm>
            <a:off x="358875" y="0"/>
            <a:ext cx="6408712" cy="15396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状態の説明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F33628BB-EAE9-F354-12E6-8A14A22BB5AD}"/>
              </a:ext>
            </a:extLst>
          </p:cNvPr>
          <p:cNvSpPr/>
          <p:nvPr/>
        </p:nvSpPr>
        <p:spPr>
          <a:xfrm>
            <a:off x="8207747" y="161330"/>
            <a:ext cx="6552728" cy="7627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シーケンス図の説明（前置き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67203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5C9B4A-2DC2-489D-8E52-893A4ED84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工夫点（最終頁とする）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4651C66-4CA5-44C5-9C2F-0F0EC6F6B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ここに選択した機能を実現するための工夫点を書く</a:t>
            </a:r>
            <a:endParaRPr kumimoji="1" lang="en-US" altLang="ja-JP" dirty="0"/>
          </a:p>
          <a:p>
            <a:r>
              <a:rPr lang="ja-JP" altLang="en-US" dirty="0"/>
              <a:t>課題（問題）、対策、効果が分かる形で書く</a:t>
            </a:r>
            <a:r>
              <a:rPr lang="en-US" altLang="ja-JP" dirty="0"/>
              <a:t>…</a:t>
            </a:r>
            <a:r>
              <a:rPr lang="ja-JP" altLang="en-US" dirty="0"/>
              <a:t>などなど</a:t>
            </a:r>
            <a:endParaRPr lang="en-US" altLang="ja-JP" dirty="0"/>
          </a:p>
          <a:p>
            <a:endParaRPr kumimoji="1" lang="en-US" altLang="ja-JP" dirty="0"/>
          </a:p>
          <a:p>
            <a:r>
              <a:rPr lang="ja-JP" altLang="en-US"/>
              <a:t>工夫点を記載する場合でも、最大ページ数は変わらない。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238716692"/>
      </p:ext>
    </p:extLst>
  </p:cSld>
  <p:clrMapOvr>
    <a:masterClrMapping/>
  </p:clrMapOvr>
</p:sld>
</file>

<file path=ppt/theme/theme1.xml><?xml version="1.0" encoding="utf-8"?>
<a:theme xmlns:a="http://schemas.openxmlformats.org/drawingml/2006/main" name="アブストラクトページ用（プライマリークラス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1667</TotalTime>
  <Words>647</Words>
  <Application>Microsoft Office PowerPoint</Application>
  <PresentationFormat>ユーザー設定</PresentationFormat>
  <Paragraphs>137</Paragraphs>
  <Slides>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5</vt:i4>
      </vt:variant>
    </vt:vector>
  </HeadingPairs>
  <TitlesOfParts>
    <vt:vector size="13" baseType="lpstr">
      <vt:lpstr>HG丸ｺﾞｼｯｸM-PRO</vt:lpstr>
      <vt:lpstr>ＭＳ Ｐゴシック</vt:lpstr>
      <vt:lpstr>游ゴシック</vt:lpstr>
      <vt:lpstr>游ゴシック Light</vt:lpstr>
      <vt:lpstr>Arial</vt:lpstr>
      <vt:lpstr>Times New Roman</vt:lpstr>
      <vt:lpstr>アブストラクトページ用（プライマリークラス）</vt:lpstr>
      <vt:lpstr>デザインの設定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工夫点（最終頁とする）</vt:lpstr>
    </vt:vector>
  </TitlesOfParts>
  <Manager>ETロボコン実行委員会</Manager>
  <Company>ETロボコン実行委員会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ETロボコン・コンセプトシート</dc:title>
  <dc:creator>ETロボコン実行委員会</dc:creator>
  <cp:lastModifiedBy>新保一翔</cp:lastModifiedBy>
  <cp:revision>190</cp:revision>
  <cp:lastPrinted>2018-04-01T05:10:42Z</cp:lastPrinted>
  <dcterms:created xsi:type="dcterms:W3CDTF">2002-02-28T07:41:56Z</dcterms:created>
  <dcterms:modified xsi:type="dcterms:W3CDTF">2024-08-05T04:29:37Z</dcterms:modified>
</cp:coreProperties>
</file>